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0" r:id="rId3"/>
    <p:sldId id="257" r:id="rId4"/>
    <p:sldId id="258" r:id="rId5"/>
    <p:sldId id="278" r:id="rId6"/>
    <p:sldId id="259" r:id="rId7"/>
    <p:sldId id="261" r:id="rId8"/>
    <p:sldId id="276" r:id="rId9"/>
    <p:sldId id="275" r:id="rId10"/>
    <p:sldId id="260" r:id="rId11"/>
    <p:sldId id="279" r:id="rId12"/>
    <p:sldId id="270" r:id="rId13"/>
    <p:sldId id="271" r:id="rId14"/>
    <p:sldId id="277" r:id="rId15"/>
    <p:sldId id="272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5"/>
  </p:normalViewPr>
  <p:slideViewPr>
    <p:cSldViewPr snapToGrid="0">
      <p:cViewPr varScale="1">
        <p:scale>
          <a:sx n="110" d="100"/>
          <a:sy n="110" d="100"/>
        </p:scale>
        <p:origin x="10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665473a52c76e81ab15459944fdfb2c9aa4ab6cdf2fc8cc01d0728da1dc4d6af::" providerId="AD" clId="Web-{EAC21E63-3B29-78F7-69F3-084E56A69E7A}"/>
    <pc:docChg chg="addSld delSld modSld">
      <pc:chgData name="Guest User" userId="S::urn:spo:anon#665473a52c76e81ab15459944fdfb2c9aa4ab6cdf2fc8cc01d0728da1dc4d6af::" providerId="AD" clId="Web-{EAC21E63-3B29-78F7-69F3-084E56A69E7A}" dt="2024-03-06T17:55:48.360" v="35" actId="20577"/>
      <pc:docMkLst>
        <pc:docMk/>
      </pc:docMkLst>
      <pc:sldChg chg="modSp">
        <pc:chgData name="Guest User" userId="S::urn:spo:anon#665473a52c76e81ab15459944fdfb2c9aa4ab6cdf2fc8cc01d0728da1dc4d6af::" providerId="AD" clId="Web-{EAC21E63-3B29-78F7-69F3-084E56A69E7A}" dt="2024-03-06T17:55:48.360" v="35" actId="20577"/>
        <pc:sldMkLst>
          <pc:docMk/>
          <pc:sldMk cId="3961030686" sldId="262"/>
        </pc:sldMkLst>
        <pc:spChg chg="mod">
          <ac:chgData name="Guest User" userId="S::urn:spo:anon#665473a52c76e81ab15459944fdfb2c9aa4ab6cdf2fc8cc01d0728da1dc4d6af::" providerId="AD" clId="Web-{EAC21E63-3B29-78F7-69F3-084E56A69E7A}" dt="2024-03-06T17:55:48.360" v="35" actId="20577"/>
          <ac:spMkLst>
            <pc:docMk/>
            <pc:sldMk cId="3961030686" sldId="262"/>
            <ac:spMk id="5" creationId="{F3D9E169-8CA0-F46E-7E5B-C54137EE75BC}"/>
          </ac:spMkLst>
        </pc:spChg>
      </pc:sldChg>
      <pc:sldChg chg="delSp modSp add del replId">
        <pc:chgData name="Guest User" userId="S::urn:spo:anon#665473a52c76e81ab15459944fdfb2c9aa4ab6cdf2fc8cc01d0728da1dc4d6af::" providerId="AD" clId="Web-{EAC21E63-3B29-78F7-69F3-084E56A69E7A}" dt="2024-03-06T16:50:36.405" v="32"/>
        <pc:sldMkLst>
          <pc:docMk/>
          <pc:sldMk cId="3031774615" sldId="281"/>
        </pc:sldMkLst>
        <pc:picChg chg="del mod modCrop">
          <ac:chgData name="Guest User" userId="S::urn:spo:anon#665473a52c76e81ab15459944fdfb2c9aa4ab6cdf2fc8cc01d0728da1dc4d6af::" providerId="AD" clId="Web-{EAC21E63-3B29-78F7-69F3-084E56A69E7A}" dt="2024-03-06T16:50:32.014" v="31"/>
          <ac:picMkLst>
            <pc:docMk/>
            <pc:sldMk cId="3031774615" sldId="281"/>
            <ac:picMk id="2" creationId="{37EC4E03-A2FA-582A-6439-21B9471DE084}"/>
          </ac:picMkLst>
        </pc:picChg>
      </pc:sldChg>
    </pc:docChg>
  </pc:docChgLst>
  <pc:docChgLst>
    <pc:chgData name="Kenneth D. Hilliard" userId="f74a79d5-2128-4a0e-a7af-ad214dfbc5a2" providerId="ADAL" clId="{8A2D1353-5FC4-7840-AD2A-CE53BCEFEBCE}"/>
    <pc:docChg chg="undo custSel addSld delSld modSld sldOrd">
      <pc:chgData name="Kenneth D. Hilliard" userId="f74a79d5-2128-4a0e-a7af-ad214dfbc5a2" providerId="ADAL" clId="{8A2D1353-5FC4-7840-AD2A-CE53BCEFEBCE}" dt="2024-06-11T12:30:48.487" v="1511" actId="20577"/>
      <pc:docMkLst>
        <pc:docMk/>
      </pc:docMkLst>
      <pc:sldChg chg="modSp add del mod">
        <pc:chgData name="Kenneth D. Hilliard" userId="f74a79d5-2128-4a0e-a7af-ad214dfbc5a2" providerId="ADAL" clId="{8A2D1353-5FC4-7840-AD2A-CE53BCEFEBCE}" dt="2022-11-14T15:05:58.194" v="357" actId="2696"/>
        <pc:sldMkLst>
          <pc:docMk/>
          <pc:sldMk cId="298171546" sldId="256"/>
        </pc:sldMkLst>
        <pc:spChg chg="mod">
          <ac:chgData name="Kenneth D. Hilliard" userId="f74a79d5-2128-4a0e-a7af-ad214dfbc5a2" providerId="ADAL" clId="{8A2D1353-5FC4-7840-AD2A-CE53BCEFEBCE}" dt="2022-11-03T13:31:33.998" v="37" actId="207"/>
          <ac:spMkLst>
            <pc:docMk/>
            <pc:sldMk cId="298171546" sldId="256"/>
            <ac:spMk id="2" creationId="{C9CDE974-B0B6-BCB0-1A14-CD4596EB7804}"/>
          </ac:spMkLst>
        </pc:spChg>
        <pc:spChg chg="mod">
          <ac:chgData name="Kenneth D. Hilliard" userId="f74a79d5-2128-4a0e-a7af-ad214dfbc5a2" providerId="ADAL" clId="{8A2D1353-5FC4-7840-AD2A-CE53BCEFEBCE}" dt="2022-11-03T13:31:51.367" v="58" actId="20577"/>
          <ac:spMkLst>
            <pc:docMk/>
            <pc:sldMk cId="298171546" sldId="256"/>
            <ac:spMk id="3" creationId="{37AC4DAD-AB88-38EC-08A5-3D2E639C2C71}"/>
          </ac:spMkLst>
        </pc:spChg>
      </pc:sldChg>
      <pc:sldChg chg="addSp delSp modSp new mod setBg">
        <pc:chgData name="Kenneth D. Hilliard" userId="f74a79d5-2128-4a0e-a7af-ad214dfbc5a2" providerId="ADAL" clId="{8A2D1353-5FC4-7840-AD2A-CE53BCEFEBCE}" dt="2024-06-11T12:30:06.617" v="1452" actId="20577"/>
        <pc:sldMkLst>
          <pc:docMk/>
          <pc:sldMk cId="556159555" sldId="256"/>
        </pc:sldMkLst>
        <pc:spChg chg="del">
          <ac:chgData name="Kenneth D. Hilliard" userId="f74a79d5-2128-4a0e-a7af-ad214dfbc5a2" providerId="ADAL" clId="{8A2D1353-5FC4-7840-AD2A-CE53BCEFEBCE}" dt="2022-11-14T15:21:11.620" v="436" actId="478"/>
          <ac:spMkLst>
            <pc:docMk/>
            <pc:sldMk cId="556159555" sldId="256"/>
            <ac:spMk id="2" creationId="{2AF9051F-4CD6-2D7C-998F-6596B9F78F7A}"/>
          </ac:spMkLst>
        </pc:spChg>
        <pc:spChg chg="del">
          <ac:chgData name="Kenneth D. Hilliard" userId="f74a79d5-2128-4a0e-a7af-ad214dfbc5a2" providerId="ADAL" clId="{8A2D1353-5FC4-7840-AD2A-CE53BCEFEBCE}" dt="2022-11-14T15:21:10.485" v="435" actId="478"/>
          <ac:spMkLst>
            <pc:docMk/>
            <pc:sldMk cId="556159555" sldId="256"/>
            <ac:spMk id="3" creationId="{6B5649AE-21F2-23B2-96B7-0220C6828A7C}"/>
          </ac:spMkLst>
        </pc:spChg>
        <pc:spChg chg="add mod">
          <ac:chgData name="Kenneth D. Hilliard" userId="f74a79d5-2128-4a0e-a7af-ad214dfbc5a2" providerId="ADAL" clId="{8A2D1353-5FC4-7840-AD2A-CE53BCEFEBCE}" dt="2024-06-11T12:30:01.544" v="1442" actId="20577"/>
          <ac:spMkLst>
            <pc:docMk/>
            <pc:sldMk cId="556159555" sldId="256"/>
            <ac:spMk id="4" creationId="{4A669C6F-460F-CE3D-CCFE-35FDC6BDE170}"/>
          </ac:spMkLst>
        </pc:spChg>
        <pc:spChg chg="add mod">
          <ac:chgData name="Kenneth D. Hilliard" userId="f74a79d5-2128-4a0e-a7af-ad214dfbc5a2" providerId="ADAL" clId="{8A2D1353-5FC4-7840-AD2A-CE53BCEFEBCE}" dt="2024-06-11T12:30:06.617" v="1452" actId="20577"/>
          <ac:spMkLst>
            <pc:docMk/>
            <pc:sldMk cId="556159555" sldId="256"/>
            <ac:spMk id="5" creationId="{BE024B3A-A23C-BFEF-F2FC-41830D1E8CCD}"/>
          </ac:spMkLst>
        </pc:spChg>
        <pc:picChg chg="add del mod">
          <ac:chgData name="Kenneth D. Hilliard" userId="f74a79d5-2128-4a0e-a7af-ad214dfbc5a2" providerId="ADAL" clId="{8A2D1353-5FC4-7840-AD2A-CE53BCEFEBCE}" dt="2023-08-17T18:21:14.992" v="729" actId="478"/>
          <ac:picMkLst>
            <pc:docMk/>
            <pc:sldMk cId="556159555" sldId="256"/>
            <ac:picMk id="3" creationId="{D21D919C-6A87-2892-F20C-5DCDEEABF0B4}"/>
          </ac:picMkLst>
        </pc:picChg>
        <pc:picChg chg="add del mod">
          <ac:chgData name="Kenneth D. Hilliard" userId="f74a79d5-2128-4a0e-a7af-ad214dfbc5a2" providerId="ADAL" clId="{8A2D1353-5FC4-7840-AD2A-CE53BCEFEBCE}" dt="2024-01-25T17:49:40.919" v="746" actId="478"/>
          <ac:picMkLst>
            <pc:docMk/>
            <pc:sldMk cId="556159555" sldId="256"/>
            <ac:picMk id="7" creationId="{D7AAE185-9DD4-3F61-072E-CB7B72F53082}"/>
          </ac:picMkLst>
        </pc:picChg>
      </pc:sldChg>
      <pc:sldChg chg="addSp delSp modSp del mod">
        <pc:chgData name="Kenneth D. Hilliard" userId="f74a79d5-2128-4a0e-a7af-ad214dfbc5a2" providerId="ADAL" clId="{8A2D1353-5FC4-7840-AD2A-CE53BCEFEBCE}" dt="2022-11-14T15:05:55.257" v="353" actId="2696"/>
        <pc:sldMkLst>
          <pc:docMk/>
          <pc:sldMk cId="358895385" sldId="257"/>
        </pc:sldMkLst>
        <pc:spChg chg="mod">
          <ac:chgData name="Kenneth D. Hilliard" userId="f74a79d5-2128-4a0e-a7af-ad214dfbc5a2" providerId="ADAL" clId="{8A2D1353-5FC4-7840-AD2A-CE53BCEFEBCE}" dt="2022-11-03T13:32:00.103" v="69" actId="20577"/>
          <ac:spMkLst>
            <pc:docMk/>
            <pc:sldMk cId="358895385" sldId="257"/>
            <ac:spMk id="2" creationId="{16755626-2EF6-74D1-C96F-25DC68009949}"/>
          </ac:spMkLst>
        </pc:spChg>
        <pc:spChg chg="del">
          <ac:chgData name="Kenneth D. Hilliard" userId="f74a79d5-2128-4a0e-a7af-ad214dfbc5a2" providerId="ADAL" clId="{8A2D1353-5FC4-7840-AD2A-CE53BCEFEBCE}" dt="2022-11-03T13:32:19.063" v="70" actId="478"/>
          <ac:spMkLst>
            <pc:docMk/>
            <pc:sldMk cId="358895385" sldId="257"/>
            <ac:spMk id="3" creationId="{90560160-F0C7-2183-8D41-A52E171A00D9}"/>
          </ac:spMkLst>
        </pc:spChg>
        <pc:spChg chg="add mod">
          <ac:chgData name="Kenneth D. Hilliard" userId="f74a79d5-2128-4a0e-a7af-ad214dfbc5a2" providerId="ADAL" clId="{8A2D1353-5FC4-7840-AD2A-CE53BCEFEBCE}" dt="2022-11-03T13:42:08.232" v="290" actId="20577"/>
          <ac:spMkLst>
            <pc:docMk/>
            <pc:sldMk cId="358895385" sldId="257"/>
            <ac:spMk id="8" creationId="{32D43168-FAEF-E0C8-19C4-39535EA31BB7}"/>
          </ac:spMkLst>
        </pc:spChg>
        <pc:picChg chg="add mod">
          <ac:chgData name="Kenneth D. Hilliard" userId="f74a79d5-2128-4a0e-a7af-ad214dfbc5a2" providerId="ADAL" clId="{8A2D1353-5FC4-7840-AD2A-CE53BCEFEBCE}" dt="2022-11-03T13:37:06.237" v="87" actId="1076"/>
          <ac:picMkLst>
            <pc:docMk/>
            <pc:sldMk cId="358895385" sldId="257"/>
            <ac:picMk id="5" creationId="{C77E4C62-1E29-EA7E-2584-71201C2FF990}"/>
          </ac:picMkLst>
        </pc:picChg>
        <pc:picChg chg="add mod">
          <ac:chgData name="Kenneth D. Hilliard" userId="f74a79d5-2128-4a0e-a7af-ad214dfbc5a2" providerId="ADAL" clId="{8A2D1353-5FC4-7840-AD2A-CE53BCEFEBCE}" dt="2022-11-03T13:37:06.237" v="87" actId="1076"/>
          <ac:picMkLst>
            <pc:docMk/>
            <pc:sldMk cId="358895385" sldId="257"/>
            <ac:picMk id="7" creationId="{690146B2-E779-41CA-5537-54882A328E4D}"/>
          </ac:picMkLst>
        </pc:picChg>
      </pc:sldChg>
      <pc:sldChg chg="addSp delSp modSp new mod setBg">
        <pc:chgData name="Kenneth D. Hilliard" userId="f74a79d5-2128-4a0e-a7af-ad214dfbc5a2" providerId="ADAL" clId="{8A2D1353-5FC4-7840-AD2A-CE53BCEFEBCE}" dt="2024-06-11T12:30:48.487" v="1511" actId="20577"/>
        <pc:sldMkLst>
          <pc:docMk/>
          <pc:sldMk cId="2641073485" sldId="257"/>
        </pc:sldMkLst>
        <pc:spChg chg="del">
          <ac:chgData name="Kenneth D. Hilliard" userId="f74a79d5-2128-4a0e-a7af-ad214dfbc5a2" providerId="ADAL" clId="{8A2D1353-5FC4-7840-AD2A-CE53BCEFEBCE}" dt="2022-11-14T15:21:25.497" v="440" actId="478"/>
          <ac:spMkLst>
            <pc:docMk/>
            <pc:sldMk cId="2641073485" sldId="257"/>
            <ac:spMk id="2" creationId="{0BB9F18D-07A8-532B-C0BF-9234454CB23F}"/>
          </ac:spMkLst>
        </pc:spChg>
        <pc:spChg chg="del">
          <ac:chgData name="Kenneth D. Hilliard" userId="f74a79d5-2128-4a0e-a7af-ad214dfbc5a2" providerId="ADAL" clId="{8A2D1353-5FC4-7840-AD2A-CE53BCEFEBCE}" dt="2022-11-14T15:21:24.301" v="439" actId="478"/>
          <ac:spMkLst>
            <pc:docMk/>
            <pc:sldMk cId="2641073485" sldId="257"/>
            <ac:spMk id="3" creationId="{21A3A384-68DC-7DC2-3063-9D8E70000782}"/>
          </ac:spMkLst>
        </pc:spChg>
        <pc:spChg chg="add mod">
          <ac:chgData name="Kenneth D. Hilliard" userId="f74a79d5-2128-4a0e-a7af-ad214dfbc5a2" providerId="ADAL" clId="{8A2D1353-5FC4-7840-AD2A-CE53BCEFEBCE}" dt="2024-06-11T12:30:48.487" v="1511" actId="20577"/>
          <ac:spMkLst>
            <pc:docMk/>
            <pc:sldMk cId="2641073485" sldId="257"/>
            <ac:spMk id="4" creationId="{9F32C353-7CA8-B018-6443-FC0143080EF9}"/>
          </ac:spMkLst>
        </pc:spChg>
        <pc:spChg chg="add mod">
          <ac:chgData name="Kenneth D. Hilliard" userId="f74a79d5-2128-4a0e-a7af-ad214dfbc5a2" providerId="ADAL" clId="{8A2D1353-5FC4-7840-AD2A-CE53BCEFEBCE}" dt="2024-06-11T12:30:38.361" v="1487" actId="20577"/>
          <ac:spMkLst>
            <pc:docMk/>
            <pc:sldMk cId="2641073485" sldId="257"/>
            <ac:spMk id="5" creationId="{70B4A6CC-3B58-66EB-15F5-AAC7D8ECEBC3}"/>
          </ac:spMkLst>
        </pc:spChg>
      </pc:sldChg>
      <pc:sldChg chg="addSp delSp modSp new mod setBg">
        <pc:chgData name="Kenneth D. Hilliard" userId="f74a79d5-2128-4a0e-a7af-ad214dfbc5a2" providerId="ADAL" clId="{8A2D1353-5FC4-7840-AD2A-CE53BCEFEBCE}" dt="2024-01-29T17:37:33.416" v="900" actId="14100"/>
        <pc:sldMkLst>
          <pc:docMk/>
          <pc:sldMk cId="1814685162" sldId="258"/>
        </pc:sldMkLst>
        <pc:spChg chg="del">
          <ac:chgData name="Kenneth D. Hilliard" userId="f74a79d5-2128-4a0e-a7af-ad214dfbc5a2" providerId="ADAL" clId="{8A2D1353-5FC4-7840-AD2A-CE53BCEFEBCE}" dt="2022-11-14T15:22:17.314" v="444" actId="478"/>
          <ac:spMkLst>
            <pc:docMk/>
            <pc:sldMk cId="1814685162" sldId="258"/>
            <ac:spMk id="2" creationId="{698105ED-A92D-D40D-9502-B687CE6F87FE}"/>
          </ac:spMkLst>
        </pc:spChg>
        <pc:spChg chg="del">
          <ac:chgData name="Kenneth D. Hilliard" userId="f74a79d5-2128-4a0e-a7af-ad214dfbc5a2" providerId="ADAL" clId="{8A2D1353-5FC4-7840-AD2A-CE53BCEFEBCE}" dt="2022-11-14T15:22:16.339" v="443" actId="478"/>
          <ac:spMkLst>
            <pc:docMk/>
            <pc:sldMk cId="1814685162" sldId="258"/>
            <ac:spMk id="3" creationId="{43777346-8307-ACEB-6A37-9A9EE460CC6E}"/>
          </ac:spMkLst>
        </pc:spChg>
        <pc:spChg chg="add mod">
          <ac:chgData name="Kenneth D. Hilliard" userId="f74a79d5-2128-4a0e-a7af-ad214dfbc5a2" providerId="ADAL" clId="{8A2D1353-5FC4-7840-AD2A-CE53BCEFEBCE}" dt="2024-01-29T17:37:33.416" v="900" actId="14100"/>
          <ac:spMkLst>
            <pc:docMk/>
            <pc:sldMk cId="1814685162" sldId="258"/>
            <ac:spMk id="4" creationId="{1D970CF2-FB9B-4E1F-DC72-168932BC57B6}"/>
          </ac:spMkLst>
        </pc:spChg>
        <pc:spChg chg="add mod">
          <ac:chgData name="Kenneth D. Hilliard" userId="f74a79d5-2128-4a0e-a7af-ad214dfbc5a2" providerId="ADAL" clId="{8A2D1353-5FC4-7840-AD2A-CE53BCEFEBCE}" dt="2024-01-29T17:37:33.416" v="900" actId="14100"/>
          <ac:spMkLst>
            <pc:docMk/>
            <pc:sldMk cId="1814685162" sldId="258"/>
            <ac:spMk id="5" creationId="{2F57CDAD-FCE7-859B-093E-411BF5C9618B}"/>
          </ac:spMkLst>
        </pc:spChg>
      </pc:sldChg>
      <pc:sldChg chg="addSp delSp modSp del mod">
        <pc:chgData name="Kenneth D. Hilliard" userId="f74a79d5-2128-4a0e-a7af-ad214dfbc5a2" providerId="ADAL" clId="{8A2D1353-5FC4-7840-AD2A-CE53BCEFEBCE}" dt="2022-11-14T15:05:55.975" v="354" actId="2696"/>
        <pc:sldMkLst>
          <pc:docMk/>
          <pc:sldMk cId="3979897160" sldId="258"/>
        </pc:sldMkLst>
        <pc:spChg chg="del">
          <ac:chgData name="Kenneth D. Hilliard" userId="f74a79d5-2128-4a0e-a7af-ad214dfbc5a2" providerId="ADAL" clId="{8A2D1353-5FC4-7840-AD2A-CE53BCEFEBCE}" dt="2022-11-03T13:42:18.129" v="291"/>
          <ac:spMkLst>
            <pc:docMk/>
            <pc:sldMk cId="3979897160" sldId="258"/>
            <ac:spMk id="3" creationId="{B59D8FEB-CB30-6C10-1306-46DEF7E666A6}"/>
          </ac:spMkLst>
        </pc:spChg>
        <pc:picChg chg="add mod modCrop">
          <ac:chgData name="Kenneth D. Hilliard" userId="f74a79d5-2128-4a0e-a7af-ad214dfbc5a2" providerId="ADAL" clId="{8A2D1353-5FC4-7840-AD2A-CE53BCEFEBCE}" dt="2022-11-03T13:43:02.459" v="303" actId="1076"/>
          <ac:picMkLst>
            <pc:docMk/>
            <pc:sldMk cId="3979897160" sldId="258"/>
            <ac:picMk id="5" creationId="{DB268083-3775-4092-2BBA-99DC03F41C34}"/>
          </ac:picMkLst>
        </pc:picChg>
        <pc:picChg chg="add mod">
          <ac:chgData name="Kenneth D. Hilliard" userId="f74a79d5-2128-4a0e-a7af-ad214dfbc5a2" providerId="ADAL" clId="{8A2D1353-5FC4-7840-AD2A-CE53BCEFEBCE}" dt="2022-11-03T13:43:07.109" v="305" actId="14100"/>
          <ac:picMkLst>
            <pc:docMk/>
            <pc:sldMk cId="3979897160" sldId="258"/>
            <ac:picMk id="7" creationId="{61A14C05-CA3F-C093-0F7C-E9F7EB555CA2}"/>
          </ac:picMkLst>
        </pc:picChg>
        <pc:picChg chg="add mod">
          <ac:chgData name="Kenneth D. Hilliard" userId="f74a79d5-2128-4a0e-a7af-ad214dfbc5a2" providerId="ADAL" clId="{8A2D1353-5FC4-7840-AD2A-CE53BCEFEBCE}" dt="2022-11-03T13:43:31.449" v="310" actId="14100"/>
          <ac:picMkLst>
            <pc:docMk/>
            <pc:sldMk cId="3979897160" sldId="258"/>
            <ac:picMk id="9" creationId="{EDCB5D78-7D43-96BB-A4A9-D47F6A1377EC}"/>
          </ac:picMkLst>
        </pc:picChg>
        <pc:picChg chg="add mod">
          <ac:chgData name="Kenneth D. Hilliard" userId="f74a79d5-2128-4a0e-a7af-ad214dfbc5a2" providerId="ADAL" clId="{8A2D1353-5FC4-7840-AD2A-CE53BCEFEBCE}" dt="2022-11-03T13:44:01.641" v="315" actId="14100"/>
          <ac:picMkLst>
            <pc:docMk/>
            <pc:sldMk cId="3979897160" sldId="258"/>
            <ac:picMk id="11" creationId="{DA86311C-DB3E-572F-7977-67A7BC62C446}"/>
          </ac:picMkLst>
        </pc:picChg>
      </pc:sldChg>
      <pc:sldChg chg="addSp delSp modSp new mod setBg">
        <pc:chgData name="Kenneth D. Hilliard" userId="f74a79d5-2128-4a0e-a7af-ad214dfbc5a2" providerId="ADAL" clId="{8A2D1353-5FC4-7840-AD2A-CE53BCEFEBCE}" dt="2024-01-29T17:42:28.959" v="938" actId="2711"/>
        <pc:sldMkLst>
          <pc:docMk/>
          <pc:sldMk cId="1106208572" sldId="259"/>
        </pc:sldMkLst>
        <pc:spChg chg="del">
          <ac:chgData name="Kenneth D. Hilliard" userId="f74a79d5-2128-4a0e-a7af-ad214dfbc5a2" providerId="ADAL" clId="{8A2D1353-5FC4-7840-AD2A-CE53BCEFEBCE}" dt="2022-11-14T15:22:33.218" v="448" actId="478"/>
          <ac:spMkLst>
            <pc:docMk/>
            <pc:sldMk cId="1106208572" sldId="259"/>
            <ac:spMk id="2" creationId="{6351058C-1EF2-6337-2286-B79E09B92A82}"/>
          </ac:spMkLst>
        </pc:spChg>
        <pc:spChg chg="del">
          <ac:chgData name="Kenneth D. Hilliard" userId="f74a79d5-2128-4a0e-a7af-ad214dfbc5a2" providerId="ADAL" clId="{8A2D1353-5FC4-7840-AD2A-CE53BCEFEBCE}" dt="2022-11-14T15:22:30.451" v="447" actId="478"/>
          <ac:spMkLst>
            <pc:docMk/>
            <pc:sldMk cId="1106208572" sldId="259"/>
            <ac:spMk id="3" creationId="{D2FD24EF-2A16-D925-56C0-A0D0DDCD3018}"/>
          </ac:spMkLst>
        </pc:spChg>
        <pc:spChg chg="add mod">
          <ac:chgData name="Kenneth D. Hilliard" userId="f74a79d5-2128-4a0e-a7af-ad214dfbc5a2" providerId="ADAL" clId="{8A2D1353-5FC4-7840-AD2A-CE53BCEFEBCE}" dt="2022-11-14T15:23:05.397" v="451" actId="207"/>
          <ac:spMkLst>
            <pc:docMk/>
            <pc:sldMk cId="1106208572" sldId="259"/>
            <ac:spMk id="4" creationId="{26793020-867C-ABB7-A504-7AAF2CEC664F}"/>
          </ac:spMkLst>
        </pc:spChg>
        <pc:spChg chg="add mod">
          <ac:chgData name="Kenneth D. Hilliard" userId="f74a79d5-2128-4a0e-a7af-ad214dfbc5a2" providerId="ADAL" clId="{8A2D1353-5FC4-7840-AD2A-CE53BCEFEBCE}" dt="2024-01-29T17:42:28.959" v="938" actId="2711"/>
          <ac:spMkLst>
            <pc:docMk/>
            <pc:sldMk cId="1106208572" sldId="259"/>
            <ac:spMk id="5" creationId="{6341DB80-5405-50CF-1E4C-8671BAA86FB4}"/>
          </ac:spMkLst>
        </pc:spChg>
      </pc:sldChg>
      <pc:sldChg chg="addSp delSp modSp del mod">
        <pc:chgData name="Kenneth D. Hilliard" userId="f74a79d5-2128-4a0e-a7af-ad214dfbc5a2" providerId="ADAL" clId="{8A2D1353-5FC4-7840-AD2A-CE53BCEFEBCE}" dt="2022-11-14T15:05:56.574" v="355" actId="2696"/>
        <pc:sldMkLst>
          <pc:docMk/>
          <pc:sldMk cId="3944952450" sldId="259"/>
        </pc:sldMkLst>
        <pc:spChg chg="mod">
          <ac:chgData name="Kenneth D. Hilliard" userId="f74a79d5-2128-4a0e-a7af-ad214dfbc5a2" providerId="ADAL" clId="{8A2D1353-5FC4-7840-AD2A-CE53BCEFEBCE}" dt="2022-11-03T13:45:54.602" v="333" actId="1076"/>
          <ac:spMkLst>
            <pc:docMk/>
            <pc:sldMk cId="3944952450" sldId="259"/>
            <ac:spMk id="2" creationId="{8459AB45-465C-6940-3583-3B728EABA987}"/>
          </ac:spMkLst>
        </pc:spChg>
        <pc:spChg chg="del">
          <ac:chgData name="Kenneth D. Hilliard" userId="f74a79d5-2128-4a0e-a7af-ad214dfbc5a2" providerId="ADAL" clId="{8A2D1353-5FC4-7840-AD2A-CE53BCEFEBCE}" dt="2022-11-03T13:44:30.899" v="323" actId="478"/>
          <ac:spMkLst>
            <pc:docMk/>
            <pc:sldMk cId="3944952450" sldId="259"/>
            <ac:spMk id="3" creationId="{BA6BF0E7-378F-CEA3-8C2A-AFAF74D9C4CA}"/>
          </ac:spMkLst>
        </pc:spChg>
        <pc:picChg chg="add mod">
          <ac:chgData name="Kenneth D. Hilliard" userId="f74a79d5-2128-4a0e-a7af-ad214dfbc5a2" providerId="ADAL" clId="{8A2D1353-5FC4-7840-AD2A-CE53BCEFEBCE}" dt="2022-11-03T13:45:46.567" v="330" actId="1076"/>
          <ac:picMkLst>
            <pc:docMk/>
            <pc:sldMk cId="3944952450" sldId="259"/>
            <ac:picMk id="5" creationId="{042167DF-FBFC-E3D1-DF3D-1B13F220CF66}"/>
          </ac:picMkLst>
        </pc:picChg>
      </pc:sldChg>
      <pc:sldChg chg="addSp delSp modSp new mod setBg">
        <pc:chgData name="Kenneth D. Hilliard" userId="f74a79d5-2128-4a0e-a7af-ad214dfbc5a2" providerId="ADAL" clId="{8A2D1353-5FC4-7840-AD2A-CE53BCEFEBCE}" dt="2024-01-29T17:37:10.415" v="897" actId="2711"/>
        <pc:sldMkLst>
          <pc:docMk/>
          <pc:sldMk cId="327407147" sldId="260"/>
        </pc:sldMkLst>
        <pc:spChg chg="add del mod">
          <ac:chgData name="Kenneth D. Hilliard" userId="f74a79d5-2128-4a0e-a7af-ad214dfbc5a2" providerId="ADAL" clId="{8A2D1353-5FC4-7840-AD2A-CE53BCEFEBCE}" dt="2024-01-25T17:51:31.189" v="766" actId="478"/>
          <ac:spMkLst>
            <pc:docMk/>
            <pc:sldMk cId="327407147" sldId="260"/>
            <ac:spMk id="2" creationId="{47D33003-9FAF-F417-3B49-E3B82B77DFFB}"/>
          </ac:spMkLst>
        </pc:spChg>
        <pc:spChg chg="del">
          <ac:chgData name="Kenneth D. Hilliard" userId="f74a79d5-2128-4a0e-a7af-ad214dfbc5a2" providerId="ADAL" clId="{8A2D1353-5FC4-7840-AD2A-CE53BCEFEBCE}" dt="2022-11-14T15:23:18.997" v="454" actId="478"/>
          <ac:spMkLst>
            <pc:docMk/>
            <pc:sldMk cId="327407147" sldId="260"/>
            <ac:spMk id="2" creationId="{9272CD08-A1C1-E4DA-22F9-C905DFEAA8FA}"/>
          </ac:spMkLst>
        </pc:spChg>
        <pc:spChg chg="del">
          <ac:chgData name="Kenneth D. Hilliard" userId="f74a79d5-2128-4a0e-a7af-ad214dfbc5a2" providerId="ADAL" clId="{8A2D1353-5FC4-7840-AD2A-CE53BCEFEBCE}" dt="2022-11-14T15:23:17.371" v="453" actId="478"/>
          <ac:spMkLst>
            <pc:docMk/>
            <pc:sldMk cId="327407147" sldId="260"/>
            <ac:spMk id="3" creationId="{825A4960-B02A-1773-251E-A5D96721F809}"/>
          </ac:spMkLst>
        </pc:spChg>
        <pc:spChg chg="add mod">
          <ac:chgData name="Kenneth D. Hilliard" userId="f74a79d5-2128-4a0e-a7af-ad214dfbc5a2" providerId="ADAL" clId="{8A2D1353-5FC4-7840-AD2A-CE53BCEFEBCE}" dt="2024-01-29T17:37:03.142" v="896" actId="1076"/>
          <ac:spMkLst>
            <pc:docMk/>
            <pc:sldMk cId="327407147" sldId="260"/>
            <ac:spMk id="4" creationId="{EEADF23C-8340-ED88-AA71-AE317914452C}"/>
          </ac:spMkLst>
        </pc:spChg>
        <pc:spChg chg="add mod">
          <ac:chgData name="Kenneth D. Hilliard" userId="f74a79d5-2128-4a0e-a7af-ad214dfbc5a2" providerId="ADAL" clId="{8A2D1353-5FC4-7840-AD2A-CE53BCEFEBCE}" dt="2024-01-29T17:37:03.142" v="896" actId="1076"/>
          <ac:spMkLst>
            <pc:docMk/>
            <pc:sldMk cId="327407147" sldId="260"/>
            <ac:spMk id="5" creationId="{DEB098C5-EBDE-16A7-DF2F-046AAA877CDE}"/>
          </ac:spMkLst>
        </pc:spChg>
        <pc:spChg chg="add mod">
          <ac:chgData name="Kenneth D. Hilliard" userId="f74a79d5-2128-4a0e-a7af-ad214dfbc5a2" providerId="ADAL" clId="{8A2D1353-5FC4-7840-AD2A-CE53BCEFEBCE}" dt="2024-01-29T17:37:10.415" v="897" actId="2711"/>
          <ac:spMkLst>
            <pc:docMk/>
            <pc:sldMk cId="327407147" sldId="260"/>
            <ac:spMk id="6" creationId="{BDE94A9C-1A9B-AFF2-6C1D-59CC01BCD142}"/>
          </ac:spMkLst>
        </pc:spChg>
        <pc:spChg chg="add mod">
          <ac:chgData name="Kenneth D. Hilliard" userId="f74a79d5-2128-4a0e-a7af-ad214dfbc5a2" providerId="ADAL" clId="{8A2D1353-5FC4-7840-AD2A-CE53BCEFEBCE}" dt="2024-01-29T17:37:10.415" v="897" actId="2711"/>
          <ac:spMkLst>
            <pc:docMk/>
            <pc:sldMk cId="327407147" sldId="260"/>
            <ac:spMk id="7" creationId="{7D5D57B1-C161-A672-0C54-1B652966C6C9}"/>
          </ac:spMkLst>
        </pc:spChg>
        <pc:spChg chg="add mod">
          <ac:chgData name="Kenneth D. Hilliard" userId="f74a79d5-2128-4a0e-a7af-ad214dfbc5a2" providerId="ADAL" clId="{8A2D1353-5FC4-7840-AD2A-CE53BCEFEBCE}" dt="2024-01-29T17:37:10.415" v="897" actId="2711"/>
          <ac:spMkLst>
            <pc:docMk/>
            <pc:sldMk cId="327407147" sldId="260"/>
            <ac:spMk id="8" creationId="{3233148B-7514-27C0-9CFD-49D0603ECC33}"/>
          </ac:spMkLst>
        </pc:spChg>
        <pc:spChg chg="add del">
          <ac:chgData name="Kenneth D. Hilliard" userId="f74a79d5-2128-4a0e-a7af-ad214dfbc5a2" providerId="ADAL" clId="{8A2D1353-5FC4-7840-AD2A-CE53BCEFEBCE}" dt="2022-11-14T15:24:23.672" v="469" actId="478"/>
          <ac:spMkLst>
            <pc:docMk/>
            <pc:sldMk cId="327407147" sldId="260"/>
            <ac:spMk id="9" creationId="{6F5ED072-916E-3C5D-CCFB-4CDCA41AAE12}"/>
          </ac:spMkLst>
        </pc:spChg>
        <pc:picChg chg="add mod modCrop">
          <ac:chgData name="Kenneth D. Hilliard" userId="f74a79d5-2128-4a0e-a7af-ad214dfbc5a2" providerId="ADAL" clId="{8A2D1353-5FC4-7840-AD2A-CE53BCEFEBCE}" dt="2024-01-25T17:52:30.957" v="792" actId="732"/>
          <ac:picMkLst>
            <pc:docMk/>
            <pc:sldMk cId="327407147" sldId="260"/>
            <ac:picMk id="9" creationId="{633C8521-1A59-946B-02EF-4662399BFA76}"/>
          </ac:picMkLst>
        </pc:picChg>
        <pc:picChg chg="add mod modCrop">
          <ac:chgData name="Kenneth D. Hilliard" userId="f74a79d5-2128-4a0e-a7af-ad214dfbc5a2" providerId="ADAL" clId="{8A2D1353-5FC4-7840-AD2A-CE53BCEFEBCE}" dt="2024-01-25T17:53:07.232" v="805" actId="732"/>
          <ac:picMkLst>
            <pc:docMk/>
            <pc:sldMk cId="327407147" sldId="260"/>
            <ac:picMk id="11" creationId="{78BBDF6C-D7A9-3DBC-A8CE-310AD239C317}"/>
          </ac:picMkLst>
        </pc:picChg>
        <pc:picChg chg="add del mod">
          <ac:chgData name="Kenneth D. Hilliard" userId="f74a79d5-2128-4a0e-a7af-ad214dfbc5a2" providerId="ADAL" clId="{8A2D1353-5FC4-7840-AD2A-CE53BCEFEBCE}" dt="2024-01-25T17:53:12.265" v="806" actId="478"/>
          <ac:picMkLst>
            <pc:docMk/>
            <pc:sldMk cId="327407147" sldId="260"/>
            <ac:picMk id="13" creationId="{91D3AAAE-0D1E-D061-5AE4-2D4C3F1D84FF}"/>
          </ac:picMkLst>
        </pc:picChg>
        <pc:picChg chg="add mod">
          <ac:chgData name="Kenneth D. Hilliard" userId="f74a79d5-2128-4a0e-a7af-ad214dfbc5a2" providerId="ADAL" clId="{8A2D1353-5FC4-7840-AD2A-CE53BCEFEBCE}" dt="2024-01-25T17:53:49.042" v="816" actId="14826"/>
          <ac:picMkLst>
            <pc:docMk/>
            <pc:sldMk cId="327407147" sldId="260"/>
            <ac:picMk id="14" creationId="{70342DFB-1416-D4D3-C15E-40E8F1F162E8}"/>
          </ac:picMkLst>
        </pc:picChg>
      </pc:sldChg>
      <pc:sldChg chg="del">
        <pc:chgData name="Kenneth D. Hilliard" userId="f74a79d5-2128-4a0e-a7af-ad214dfbc5a2" providerId="ADAL" clId="{8A2D1353-5FC4-7840-AD2A-CE53BCEFEBCE}" dt="2022-11-03T13:46:00.276" v="334" actId="2696"/>
        <pc:sldMkLst>
          <pc:docMk/>
          <pc:sldMk cId="1084148083" sldId="260"/>
        </pc:sldMkLst>
      </pc:sldChg>
      <pc:sldChg chg="del">
        <pc:chgData name="Kenneth D. Hilliard" userId="f74a79d5-2128-4a0e-a7af-ad214dfbc5a2" providerId="ADAL" clId="{8A2D1353-5FC4-7840-AD2A-CE53BCEFEBCE}" dt="2022-11-03T13:46:00.936" v="335" actId="2696"/>
        <pc:sldMkLst>
          <pc:docMk/>
          <pc:sldMk cId="988907210" sldId="261"/>
        </pc:sldMkLst>
      </pc:sldChg>
      <pc:sldChg chg="addSp delSp modSp new mod ord setBg">
        <pc:chgData name="Kenneth D. Hilliard" userId="f74a79d5-2128-4a0e-a7af-ad214dfbc5a2" providerId="ADAL" clId="{8A2D1353-5FC4-7840-AD2A-CE53BCEFEBCE}" dt="2024-01-29T17:38:12.728" v="904" actId="20578"/>
        <pc:sldMkLst>
          <pc:docMk/>
          <pc:sldMk cId="1812250015" sldId="261"/>
        </pc:sldMkLst>
        <pc:spChg chg="del">
          <ac:chgData name="Kenneth D. Hilliard" userId="f74a79d5-2128-4a0e-a7af-ad214dfbc5a2" providerId="ADAL" clId="{8A2D1353-5FC4-7840-AD2A-CE53BCEFEBCE}" dt="2022-11-14T15:24:46.761" v="470" actId="478"/>
          <ac:spMkLst>
            <pc:docMk/>
            <pc:sldMk cId="1812250015" sldId="261"/>
            <ac:spMk id="2" creationId="{0FA99928-389E-623A-97EE-8875F61B0F0A}"/>
          </ac:spMkLst>
        </pc:spChg>
        <pc:spChg chg="del">
          <ac:chgData name="Kenneth D. Hilliard" userId="f74a79d5-2128-4a0e-a7af-ad214dfbc5a2" providerId="ADAL" clId="{8A2D1353-5FC4-7840-AD2A-CE53BCEFEBCE}" dt="2022-11-14T15:24:47.728" v="471" actId="478"/>
          <ac:spMkLst>
            <pc:docMk/>
            <pc:sldMk cId="1812250015" sldId="261"/>
            <ac:spMk id="3" creationId="{E9ECC3EE-143B-DBB7-FB38-D0F2FFB032D7}"/>
          </ac:spMkLst>
        </pc:spChg>
        <pc:spChg chg="add mod">
          <ac:chgData name="Kenneth D. Hilliard" userId="f74a79d5-2128-4a0e-a7af-ad214dfbc5a2" providerId="ADAL" clId="{8A2D1353-5FC4-7840-AD2A-CE53BCEFEBCE}" dt="2024-01-29T17:38:07.375" v="903" actId="14100"/>
          <ac:spMkLst>
            <pc:docMk/>
            <pc:sldMk cId="1812250015" sldId="261"/>
            <ac:spMk id="4" creationId="{983A0C0D-CB50-681E-71AE-9337A46CB136}"/>
          </ac:spMkLst>
        </pc:spChg>
        <pc:spChg chg="add mod">
          <ac:chgData name="Kenneth D. Hilliard" userId="f74a79d5-2128-4a0e-a7af-ad214dfbc5a2" providerId="ADAL" clId="{8A2D1353-5FC4-7840-AD2A-CE53BCEFEBCE}" dt="2024-01-29T17:38:07.375" v="903" actId="14100"/>
          <ac:spMkLst>
            <pc:docMk/>
            <pc:sldMk cId="1812250015" sldId="261"/>
            <ac:spMk id="5" creationId="{61E04A66-7BBE-88DB-55FE-3BB5B4D7DAB1}"/>
          </ac:spMkLst>
        </pc:spChg>
      </pc:sldChg>
      <pc:sldChg chg="addSp delSp modSp del mod">
        <pc:chgData name="Kenneth D. Hilliard" userId="f74a79d5-2128-4a0e-a7af-ad214dfbc5a2" providerId="ADAL" clId="{8A2D1353-5FC4-7840-AD2A-CE53BCEFEBCE}" dt="2022-11-14T15:05:57.198" v="356" actId="2696"/>
        <pc:sldMkLst>
          <pc:docMk/>
          <pc:sldMk cId="1100471878" sldId="262"/>
        </pc:sldMkLst>
        <pc:spChg chg="del">
          <ac:chgData name="Kenneth D. Hilliard" userId="f74a79d5-2128-4a0e-a7af-ad214dfbc5a2" providerId="ADAL" clId="{8A2D1353-5FC4-7840-AD2A-CE53BCEFEBCE}" dt="2022-11-03T13:46:09.328" v="338" actId="478"/>
          <ac:spMkLst>
            <pc:docMk/>
            <pc:sldMk cId="1100471878" sldId="262"/>
            <ac:spMk id="2" creationId="{B3F6FF95-7A1A-C116-F95B-95B33F4D285A}"/>
          </ac:spMkLst>
        </pc:spChg>
        <pc:spChg chg="del">
          <ac:chgData name="Kenneth D. Hilliard" userId="f74a79d5-2128-4a0e-a7af-ad214dfbc5a2" providerId="ADAL" clId="{8A2D1353-5FC4-7840-AD2A-CE53BCEFEBCE}" dt="2022-11-03T13:46:10.528" v="339" actId="478"/>
          <ac:spMkLst>
            <pc:docMk/>
            <pc:sldMk cId="1100471878" sldId="262"/>
            <ac:spMk id="3" creationId="{32242827-E9A4-19C3-5991-DA81A1A8A51D}"/>
          </ac:spMkLst>
        </pc:spChg>
        <pc:picChg chg="add mod">
          <ac:chgData name="Kenneth D. Hilliard" userId="f74a79d5-2128-4a0e-a7af-ad214dfbc5a2" providerId="ADAL" clId="{8A2D1353-5FC4-7840-AD2A-CE53BCEFEBCE}" dt="2022-11-03T13:47:19.173" v="344" actId="14100"/>
          <ac:picMkLst>
            <pc:docMk/>
            <pc:sldMk cId="1100471878" sldId="262"/>
            <ac:picMk id="5" creationId="{47B025EF-BF57-8B7E-1682-E3716FF71193}"/>
          </ac:picMkLst>
        </pc:picChg>
      </pc:sldChg>
      <pc:sldChg chg="addSp delSp modSp new del mod ord setBg">
        <pc:chgData name="Kenneth D. Hilliard" userId="f74a79d5-2128-4a0e-a7af-ad214dfbc5a2" providerId="ADAL" clId="{8A2D1353-5FC4-7840-AD2A-CE53BCEFEBCE}" dt="2024-06-11T12:30:18.161" v="1455" actId="2696"/>
        <pc:sldMkLst>
          <pc:docMk/>
          <pc:sldMk cId="3961030686" sldId="262"/>
        </pc:sldMkLst>
        <pc:spChg chg="del">
          <ac:chgData name="Kenneth D. Hilliard" userId="f74a79d5-2128-4a0e-a7af-ad214dfbc5a2" providerId="ADAL" clId="{8A2D1353-5FC4-7840-AD2A-CE53BCEFEBCE}" dt="2022-11-14T15:27:47.933" v="475" actId="478"/>
          <ac:spMkLst>
            <pc:docMk/>
            <pc:sldMk cId="3961030686" sldId="262"/>
            <ac:spMk id="2" creationId="{90BAEFD5-143A-C1F9-B39E-5DA508AB4957}"/>
          </ac:spMkLst>
        </pc:spChg>
        <pc:spChg chg="del">
          <ac:chgData name="Kenneth D. Hilliard" userId="f74a79d5-2128-4a0e-a7af-ad214dfbc5a2" providerId="ADAL" clId="{8A2D1353-5FC4-7840-AD2A-CE53BCEFEBCE}" dt="2022-11-14T15:27:49.244" v="476" actId="478"/>
          <ac:spMkLst>
            <pc:docMk/>
            <pc:sldMk cId="3961030686" sldId="262"/>
            <ac:spMk id="3" creationId="{148474E1-FC65-B432-1A66-46FB8EFBCA24}"/>
          </ac:spMkLst>
        </pc:spChg>
        <pc:spChg chg="add mod">
          <ac:chgData name="Kenneth D. Hilliard" userId="f74a79d5-2128-4a0e-a7af-ad214dfbc5a2" providerId="ADAL" clId="{8A2D1353-5FC4-7840-AD2A-CE53BCEFEBCE}" dt="2024-01-29T17:34:51.342" v="876" actId="1076"/>
          <ac:spMkLst>
            <pc:docMk/>
            <pc:sldMk cId="3961030686" sldId="262"/>
            <ac:spMk id="4" creationId="{F6B0B68E-CACB-A4C0-5D9E-81941DA18904}"/>
          </ac:spMkLst>
        </pc:spChg>
        <pc:spChg chg="add mod">
          <ac:chgData name="Kenneth D. Hilliard" userId="f74a79d5-2128-4a0e-a7af-ad214dfbc5a2" providerId="ADAL" clId="{8A2D1353-5FC4-7840-AD2A-CE53BCEFEBCE}" dt="2024-01-29T17:35:07.362" v="878" actId="2711"/>
          <ac:spMkLst>
            <pc:docMk/>
            <pc:sldMk cId="3961030686" sldId="262"/>
            <ac:spMk id="5" creationId="{F3D9E169-8CA0-F46E-7E5B-C54137EE75BC}"/>
          </ac:spMkLst>
        </pc:spChg>
        <pc:picChg chg="del mod">
          <ac:chgData name="Kenneth D. Hilliard" userId="f74a79d5-2128-4a0e-a7af-ad214dfbc5a2" providerId="ADAL" clId="{8A2D1353-5FC4-7840-AD2A-CE53BCEFEBCE}" dt="2024-06-11T12:30:11.886" v="1454" actId="478"/>
          <ac:picMkLst>
            <pc:docMk/>
            <pc:sldMk cId="3961030686" sldId="262"/>
            <ac:picMk id="2" creationId="{37EC4E03-A2FA-582A-6439-21B9471DE084}"/>
          </ac:picMkLst>
        </pc:picChg>
      </pc:sldChg>
      <pc:sldChg chg="addSp delSp modSp new del mod setBg">
        <pc:chgData name="Kenneth D. Hilliard" userId="f74a79d5-2128-4a0e-a7af-ad214dfbc5a2" providerId="ADAL" clId="{8A2D1353-5FC4-7840-AD2A-CE53BCEFEBCE}" dt="2024-01-29T17:39:28.899" v="909" actId="2696"/>
        <pc:sldMkLst>
          <pc:docMk/>
          <pc:sldMk cId="2617993340" sldId="263"/>
        </pc:sldMkLst>
        <pc:spChg chg="del">
          <ac:chgData name="Kenneth D. Hilliard" userId="f74a79d5-2128-4a0e-a7af-ad214dfbc5a2" providerId="ADAL" clId="{8A2D1353-5FC4-7840-AD2A-CE53BCEFEBCE}" dt="2022-11-14T15:28:10.715" v="480" actId="478"/>
          <ac:spMkLst>
            <pc:docMk/>
            <pc:sldMk cId="2617993340" sldId="263"/>
            <ac:spMk id="2" creationId="{BEC57505-16DA-B67E-4444-03545E73F8F0}"/>
          </ac:spMkLst>
        </pc:spChg>
        <pc:spChg chg="del">
          <ac:chgData name="Kenneth D. Hilliard" userId="f74a79d5-2128-4a0e-a7af-ad214dfbc5a2" providerId="ADAL" clId="{8A2D1353-5FC4-7840-AD2A-CE53BCEFEBCE}" dt="2022-11-14T15:28:11.909" v="481" actId="478"/>
          <ac:spMkLst>
            <pc:docMk/>
            <pc:sldMk cId="2617993340" sldId="263"/>
            <ac:spMk id="3" creationId="{012E8029-AD65-1892-E9C6-BD2879C58971}"/>
          </ac:spMkLst>
        </pc:spChg>
        <pc:spChg chg="add mod">
          <ac:chgData name="Kenneth D. Hilliard" userId="f74a79d5-2128-4a0e-a7af-ad214dfbc5a2" providerId="ADAL" clId="{8A2D1353-5FC4-7840-AD2A-CE53BCEFEBCE}" dt="2022-11-14T15:31:27.772" v="528" actId="1076"/>
          <ac:spMkLst>
            <pc:docMk/>
            <pc:sldMk cId="2617993340" sldId="263"/>
            <ac:spMk id="4" creationId="{4F0CA50E-CB67-8519-6F18-B5FBE8E0D095}"/>
          </ac:spMkLst>
        </pc:spChg>
        <pc:spChg chg="add mod">
          <ac:chgData name="Kenneth D. Hilliard" userId="f74a79d5-2128-4a0e-a7af-ad214dfbc5a2" providerId="ADAL" clId="{8A2D1353-5FC4-7840-AD2A-CE53BCEFEBCE}" dt="2022-11-14T15:31:27.772" v="528" actId="1076"/>
          <ac:spMkLst>
            <pc:docMk/>
            <pc:sldMk cId="2617993340" sldId="263"/>
            <ac:spMk id="5" creationId="{6C6D75C3-F564-E643-E3E3-B1434193BBDF}"/>
          </ac:spMkLst>
        </pc:spChg>
      </pc:sldChg>
      <pc:sldChg chg="del">
        <pc:chgData name="Kenneth D. Hilliard" userId="f74a79d5-2128-4a0e-a7af-ad214dfbc5a2" providerId="ADAL" clId="{8A2D1353-5FC4-7840-AD2A-CE53BCEFEBCE}" dt="2022-11-03T13:47:21.735" v="345" actId="2696"/>
        <pc:sldMkLst>
          <pc:docMk/>
          <pc:sldMk cId="4231980648" sldId="263"/>
        </pc:sldMkLst>
      </pc:sldChg>
      <pc:sldChg chg="del">
        <pc:chgData name="Kenneth D. Hilliard" userId="f74a79d5-2128-4a0e-a7af-ad214dfbc5a2" providerId="ADAL" clId="{8A2D1353-5FC4-7840-AD2A-CE53BCEFEBCE}" dt="2022-11-03T13:46:04.280" v="336" actId="2696"/>
        <pc:sldMkLst>
          <pc:docMk/>
          <pc:sldMk cId="338674469" sldId="264"/>
        </pc:sldMkLst>
      </pc:sldChg>
      <pc:sldChg chg="addSp delSp modSp new del mod setBg">
        <pc:chgData name="Kenneth D. Hilliard" userId="f74a79d5-2128-4a0e-a7af-ad214dfbc5a2" providerId="ADAL" clId="{8A2D1353-5FC4-7840-AD2A-CE53BCEFEBCE}" dt="2024-01-29T17:39:29.807" v="910" actId="2696"/>
        <pc:sldMkLst>
          <pc:docMk/>
          <pc:sldMk cId="3065256881" sldId="264"/>
        </pc:sldMkLst>
        <pc:spChg chg="del">
          <ac:chgData name="Kenneth D. Hilliard" userId="f74a79d5-2128-4a0e-a7af-ad214dfbc5a2" providerId="ADAL" clId="{8A2D1353-5FC4-7840-AD2A-CE53BCEFEBCE}" dt="2022-11-14T15:28:44.531" v="485" actId="478"/>
          <ac:spMkLst>
            <pc:docMk/>
            <pc:sldMk cId="3065256881" sldId="264"/>
            <ac:spMk id="2" creationId="{564B1259-BEBB-DB45-EC69-CB83659239AA}"/>
          </ac:spMkLst>
        </pc:spChg>
        <pc:spChg chg="del">
          <ac:chgData name="Kenneth D. Hilliard" userId="f74a79d5-2128-4a0e-a7af-ad214dfbc5a2" providerId="ADAL" clId="{8A2D1353-5FC4-7840-AD2A-CE53BCEFEBCE}" dt="2022-11-14T15:28:42.779" v="484" actId="478"/>
          <ac:spMkLst>
            <pc:docMk/>
            <pc:sldMk cId="3065256881" sldId="264"/>
            <ac:spMk id="3" creationId="{F2136B63-0325-AB32-38EC-3D9FF24E2D8C}"/>
          </ac:spMkLst>
        </pc:spChg>
        <pc:spChg chg="add mod">
          <ac:chgData name="Kenneth D. Hilliard" userId="f74a79d5-2128-4a0e-a7af-ad214dfbc5a2" providerId="ADAL" clId="{8A2D1353-5FC4-7840-AD2A-CE53BCEFEBCE}" dt="2022-11-14T15:28:55.022" v="487" actId="14100"/>
          <ac:spMkLst>
            <pc:docMk/>
            <pc:sldMk cId="3065256881" sldId="264"/>
            <ac:spMk id="4" creationId="{D4637027-2E98-FEA3-2CF0-7269F90C4CAD}"/>
          </ac:spMkLst>
        </pc:spChg>
        <pc:spChg chg="add mod">
          <ac:chgData name="Kenneth D. Hilliard" userId="f74a79d5-2128-4a0e-a7af-ad214dfbc5a2" providerId="ADAL" clId="{8A2D1353-5FC4-7840-AD2A-CE53BCEFEBCE}" dt="2022-11-14T15:28:55.022" v="487" actId="14100"/>
          <ac:spMkLst>
            <pc:docMk/>
            <pc:sldMk cId="3065256881" sldId="264"/>
            <ac:spMk id="5" creationId="{48F820C5-8E53-0C85-C1A6-D11E19FD1062}"/>
          </ac:spMkLst>
        </pc:spChg>
      </pc:sldChg>
      <pc:sldChg chg="addSp delSp modSp new del mod setBg">
        <pc:chgData name="Kenneth D. Hilliard" userId="f74a79d5-2128-4a0e-a7af-ad214dfbc5a2" providerId="ADAL" clId="{8A2D1353-5FC4-7840-AD2A-CE53BCEFEBCE}" dt="2024-01-29T17:39:30.572" v="911" actId="2696"/>
        <pc:sldMkLst>
          <pc:docMk/>
          <pc:sldMk cId="1073577841" sldId="265"/>
        </pc:sldMkLst>
        <pc:spChg chg="del">
          <ac:chgData name="Kenneth D. Hilliard" userId="f74a79d5-2128-4a0e-a7af-ad214dfbc5a2" providerId="ADAL" clId="{8A2D1353-5FC4-7840-AD2A-CE53BCEFEBCE}" dt="2022-11-14T15:29:00.841" v="488" actId="478"/>
          <ac:spMkLst>
            <pc:docMk/>
            <pc:sldMk cId="1073577841" sldId="265"/>
            <ac:spMk id="2" creationId="{B247DDE0-88F3-6AEF-B319-D805A756A346}"/>
          </ac:spMkLst>
        </pc:spChg>
        <pc:spChg chg="del">
          <ac:chgData name="Kenneth D. Hilliard" userId="f74a79d5-2128-4a0e-a7af-ad214dfbc5a2" providerId="ADAL" clId="{8A2D1353-5FC4-7840-AD2A-CE53BCEFEBCE}" dt="2022-11-14T15:29:02.451" v="489" actId="478"/>
          <ac:spMkLst>
            <pc:docMk/>
            <pc:sldMk cId="1073577841" sldId="265"/>
            <ac:spMk id="3" creationId="{524A1F9E-F05F-8A3B-DF12-57CCD74DE5EE}"/>
          </ac:spMkLst>
        </pc:spChg>
        <pc:spChg chg="add del mod">
          <ac:chgData name="Kenneth D. Hilliard" userId="f74a79d5-2128-4a0e-a7af-ad214dfbc5a2" providerId="ADAL" clId="{8A2D1353-5FC4-7840-AD2A-CE53BCEFEBCE}" dt="2022-11-14T15:29:07.233" v="491" actId="478"/>
          <ac:spMkLst>
            <pc:docMk/>
            <pc:sldMk cId="1073577841" sldId="265"/>
            <ac:spMk id="4" creationId="{70A3B149-F576-5752-EBC3-D107C020DD8D}"/>
          </ac:spMkLst>
        </pc:spChg>
        <pc:spChg chg="add mod">
          <ac:chgData name="Kenneth D. Hilliard" userId="f74a79d5-2128-4a0e-a7af-ad214dfbc5a2" providerId="ADAL" clId="{8A2D1353-5FC4-7840-AD2A-CE53BCEFEBCE}" dt="2022-11-14T15:29:42.384" v="505" actId="1076"/>
          <ac:spMkLst>
            <pc:docMk/>
            <pc:sldMk cId="1073577841" sldId="265"/>
            <ac:spMk id="5" creationId="{69DFE1A7-8B73-A826-A354-B4BF9404F83E}"/>
          </ac:spMkLst>
        </pc:spChg>
        <pc:spChg chg="add mod">
          <ac:chgData name="Kenneth D. Hilliard" userId="f74a79d5-2128-4a0e-a7af-ad214dfbc5a2" providerId="ADAL" clId="{8A2D1353-5FC4-7840-AD2A-CE53BCEFEBCE}" dt="2022-11-14T15:29:49.652" v="507" actId="1076"/>
          <ac:spMkLst>
            <pc:docMk/>
            <pc:sldMk cId="1073577841" sldId="265"/>
            <ac:spMk id="6" creationId="{F534EDAF-115C-CFD9-1C7B-8F76AF435D28}"/>
          </ac:spMkLst>
        </pc:spChg>
        <pc:spChg chg="add mod">
          <ac:chgData name="Kenneth D. Hilliard" userId="f74a79d5-2128-4a0e-a7af-ad214dfbc5a2" providerId="ADAL" clId="{8A2D1353-5FC4-7840-AD2A-CE53BCEFEBCE}" dt="2022-11-14T15:29:57.604" v="510" actId="14100"/>
          <ac:spMkLst>
            <pc:docMk/>
            <pc:sldMk cId="1073577841" sldId="265"/>
            <ac:spMk id="7" creationId="{1FA39F99-36B3-B060-EE8D-632B9877C53B}"/>
          </ac:spMkLst>
        </pc:spChg>
      </pc:sldChg>
      <pc:sldChg chg="del">
        <pc:chgData name="Kenneth D. Hilliard" userId="f74a79d5-2128-4a0e-a7af-ad214dfbc5a2" providerId="ADAL" clId="{8A2D1353-5FC4-7840-AD2A-CE53BCEFEBCE}" dt="2022-11-03T13:46:04.959" v="337" actId="2696"/>
        <pc:sldMkLst>
          <pc:docMk/>
          <pc:sldMk cId="3690785000" sldId="265"/>
        </pc:sldMkLst>
      </pc:sldChg>
      <pc:sldChg chg="del">
        <pc:chgData name="Kenneth D. Hilliard" userId="f74a79d5-2128-4a0e-a7af-ad214dfbc5a2" providerId="ADAL" clId="{8A2D1353-5FC4-7840-AD2A-CE53BCEFEBCE}" dt="2022-11-03T13:47:22.406" v="346" actId="2696"/>
        <pc:sldMkLst>
          <pc:docMk/>
          <pc:sldMk cId="1728605593" sldId="266"/>
        </pc:sldMkLst>
      </pc:sldChg>
      <pc:sldChg chg="addSp delSp modSp new del mod setBg">
        <pc:chgData name="Kenneth D. Hilliard" userId="f74a79d5-2128-4a0e-a7af-ad214dfbc5a2" providerId="ADAL" clId="{8A2D1353-5FC4-7840-AD2A-CE53BCEFEBCE}" dt="2024-01-29T17:39:31.486" v="912" actId="2696"/>
        <pc:sldMkLst>
          <pc:docMk/>
          <pc:sldMk cId="3952073006" sldId="266"/>
        </pc:sldMkLst>
        <pc:spChg chg="del">
          <ac:chgData name="Kenneth D. Hilliard" userId="f74a79d5-2128-4a0e-a7af-ad214dfbc5a2" providerId="ADAL" clId="{8A2D1353-5FC4-7840-AD2A-CE53BCEFEBCE}" dt="2022-11-14T15:30:10.864" v="511" actId="478"/>
          <ac:spMkLst>
            <pc:docMk/>
            <pc:sldMk cId="3952073006" sldId="266"/>
            <ac:spMk id="2" creationId="{F3E8FE3C-6405-B6B7-1CF5-C35E98E414AD}"/>
          </ac:spMkLst>
        </pc:spChg>
        <pc:spChg chg="del">
          <ac:chgData name="Kenneth D. Hilliard" userId="f74a79d5-2128-4a0e-a7af-ad214dfbc5a2" providerId="ADAL" clId="{8A2D1353-5FC4-7840-AD2A-CE53BCEFEBCE}" dt="2022-11-14T15:30:12.256" v="512" actId="478"/>
          <ac:spMkLst>
            <pc:docMk/>
            <pc:sldMk cId="3952073006" sldId="266"/>
            <ac:spMk id="3" creationId="{43C8A10A-B6FA-A602-1DF7-129E9025F3AC}"/>
          </ac:spMkLst>
        </pc:spChg>
        <pc:spChg chg="add del mod">
          <ac:chgData name="Kenneth D. Hilliard" userId="f74a79d5-2128-4a0e-a7af-ad214dfbc5a2" providerId="ADAL" clId="{8A2D1353-5FC4-7840-AD2A-CE53BCEFEBCE}" dt="2022-11-14T15:30:15.520" v="514" actId="478"/>
          <ac:spMkLst>
            <pc:docMk/>
            <pc:sldMk cId="3952073006" sldId="266"/>
            <ac:spMk id="4" creationId="{406611D8-3B3B-7433-F644-97D6197341F6}"/>
          </ac:spMkLst>
        </pc:spChg>
        <pc:spChg chg="add mod">
          <ac:chgData name="Kenneth D. Hilliard" userId="f74a79d5-2128-4a0e-a7af-ad214dfbc5a2" providerId="ADAL" clId="{8A2D1353-5FC4-7840-AD2A-CE53BCEFEBCE}" dt="2022-11-14T15:30:35.131" v="519" actId="14100"/>
          <ac:spMkLst>
            <pc:docMk/>
            <pc:sldMk cId="3952073006" sldId="266"/>
            <ac:spMk id="5" creationId="{B40FD844-9A59-C7BE-29FC-97A2B0688708}"/>
          </ac:spMkLst>
        </pc:spChg>
        <pc:spChg chg="add mod">
          <ac:chgData name="Kenneth D. Hilliard" userId="f74a79d5-2128-4a0e-a7af-ad214dfbc5a2" providerId="ADAL" clId="{8A2D1353-5FC4-7840-AD2A-CE53BCEFEBCE}" dt="2022-11-14T15:30:31.813" v="518" actId="14100"/>
          <ac:spMkLst>
            <pc:docMk/>
            <pc:sldMk cId="3952073006" sldId="266"/>
            <ac:spMk id="6" creationId="{D19D9527-BBAF-EB67-E04B-FBE9D6855BC2}"/>
          </ac:spMkLst>
        </pc:spChg>
      </pc:sldChg>
      <pc:sldChg chg="del">
        <pc:chgData name="Kenneth D. Hilliard" userId="f74a79d5-2128-4a0e-a7af-ad214dfbc5a2" providerId="ADAL" clId="{8A2D1353-5FC4-7840-AD2A-CE53BCEFEBCE}" dt="2022-11-03T13:47:22.999" v="347" actId="2696"/>
        <pc:sldMkLst>
          <pc:docMk/>
          <pc:sldMk cId="449283450" sldId="267"/>
        </pc:sldMkLst>
      </pc:sldChg>
      <pc:sldChg chg="delSp new del mod setBg">
        <pc:chgData name="Kenneth D. Hilliard" userId="f74a79d5-2128-4a0e-a7af-ad214dfbc5a2" providerId="ADAL" clId="{8A2D1353-5FC4-7840-AD2A-CE53BCEFEBCE}" dt="2022-11-14T15:31:10.846" v="522" actId="2696"/>
        <pc:sldMkLst>
          <pc:docMk/>
          <pc:sldMk cId="592920721" sldId="267"/>
        </pc:sldMkLst>
        <pc:spChg chg="del">
          <ac:chgData name="Kenneth D. Hilliard" userId="f74a79d5-2128-4a0e-a7af-ad214dfbc5a2" providerId="ADAL" clId="{8A2D1353-5FC4-7840-AD2A-CE53BCEFEBCE}" dt="2022-11-14T15:30:55.519" v="520" actId="478"/>
          <ac:spMkLst>
            <pc:docMk/>
            <pc:sldMk cId="592920721" sldId="267"/>
            <ac:spMk id="2" creationId="{E5E1DF41-0A64-36B9-41BC-A3CCB079766A}"/>
          </ac:spMkLst>
        </pc:spChg>
        <pc:spChg chg="del">
          <ac:chgData name="Kenneth D. Hilliard" userId="f74a79d5-2128-4a0e-a7af-ad214dfbc5a2" providerId="ADAL" clId="{8A2D1353-5FC4-7840-AD2A-CE53BCEFEBCE}" dt="2022-11-14T15:30:57.552" v="521" actId="478"/>
          <ac:spMkLst>
            <pc:docMk/>
            <pc:sldMk cId="592920721" sldId="267"/>
            <ac:spMk id="3" creationId="{AAF1CF0E-9199-E792-5E6D-7F1636FF2C5F}"/>
          </ac:spMkLst>
        </pc:spChg>
      </pc:sldChg>
      <pc:sldChg chg="del">
        <pc:chgData name="Kenneth D. Hilliard" userId="f74a79d5-2128-4a0e-a7af-ad214dfbc5a2" providerId="ADAL" clId="{8A2D1353-5FC4-7840-AD2A-CE53BCEFEBCE}" dt="2022-11-03T13:47:24.118" v="348" actId="2696"/>
        <pc:sldMkLst>
          <pc:docMk/>
          <pc:sldMk cId="2334448741" sldId="268"/>
        </pc:sldMkLst>
      </pc:sldChg>
      <pc:sldChg chg="addSp delSp modSp new del mod setBg">
        <pc:chgData name="Kenneth D. Hilliard" userId="f74a79d5-2128-4a0e-a7af-ad214dfbc5a2" providerId="ADAL" clId="{8A2D1353-5FC4-7840-AD2A-CE53BCEFEBCE}" dt="2024-01-29T17:39:32.563" v="913" actId="2696"/>
        <pc:sldMkLst>
          <pc:docMk/>
          <pc:sldMk cId="3484049083" sldId="268"/>
        </pc:sldMkLst>
        <pc:spChg chg="del">
          <ac:chgData name="Kenneth D. Hilliard" userId="f74a79d5-2128-4a0e-a7af-ad214dfbc5a2" providerId="ADAL" clId="{8A2D1353-5FC4-7840-AD2A-CE53BCEFEBCE}" dt="2022-11-14T15:31:13.230" v="523" actId="478"/>
          <ac:spMkLst>
            <pc:docMk/>
            <pc:sldMk cId="3484049083" sldId="268"/>
            <ac:spMk id="2" creationId="{632ED9B7-37F8-62CD-17FE-48146C89622F}"/>
          </ac:spMkLst>
        </pc:spChg>
        <pc:spChg chg="del">
          <ac:chgData name="Kenneth D. Hilliard" userId="f74a79d5-2128-4a0e-a7af-ad214dfbc5a2" providerId="ADAL" clId="{8A2D1353-5FC4-7840-AD2A-CE53BCEFEBCE}" dt="2022-11-14T15:31:15.014" v="524" actId="478"/>
          <ac:spMkLst>
            <pc:docMk/>
            <pc:sldMk cId="3484049083" sldId="268"/>
            <ac:spMk id="3" creationId="{2C5C0A49-AAA7-1A9F-1CF0-FE3D5886B820}"/>
          </ac:spMkLst>
        </pc:spChg>
        <pc:spChg chg="add del mod">
          <ac:chgData name="Kenneth D. Hilliard" userId="f74a79d5-2128-4a0e-a7af-ad214dfbc5a2" providerId="ADAL" clId="{8A2D1353-5FC4-7840-AD2A-CE53BCEFEBCE}" dt="2022-11-14T15:31:18.926" v="526" actId="478"/>
          <ac:spMkLst>
            <pc:docMk/>
            <pc:sldMk cId="3484049083" sldId="268"/>
            <ac:spMk id="4" creationId="{01E83BF2-10FB-26FE-1D16-8A6D5277A45A}"/>
          </ac:spMkLst>
        </pc:spChg>
        <pc:spChg chg="add mod">
          <ac:chgData name="Kenneth D. Hilliard" userId="f74a79d5-2128-4a0e-a7af-ad214dfbc5a2" providerId="ADAL" clId="{8A2D1353-5FC4-7840-AD2A-CE53BCEFEBCE}" dt="2022-11-14T15:31:39.251" v="531" actId="207"/>
          <ac:spMkLst>
            <pc:docMk/>
            <pc:sldMk cId="3484049083" sldId="268"/>
            <ac:spMk id="5" creationId="{7E96C5D3-8123-8C49-3E8C-DC892483A552}"/>
          </ac:spMkLst>
        </pc:spChg>
        <pc:spChg chg="add mod">
          <ac:chgData name="Kenneth D. Hilliard" userId="f74a79d5-2128-4a0e-a7af-ad214dfbc5a2" providerId="ADAL" clId="{8A2D1353-5FC4-7840-AD2A-CE53BCEFEBCE}" dt="2022-11-14T15:31:39.251" v="531" actId="207"/>
          <ac:spMkLst>
            <pc:docMk/>
            <pc:sldMk cId="3484049083" sldId="268"/>
            <ac:spMk id="6" creationId="{A5BFDED7-059B-A3D5-372E-F2890AD61C04}"/>
          </ac:spMkLst>
        </pc:spChg>
      </pc:sldChg>
      <pc:sldChg chg="addSp delSp modSp new del mod setBg">
        <pc:chgData name="Kenneth D. Hilliard" userId="f74a79d5-2128-4a0e-a7af-ad214dfbc5a2" providerId="ADAL" clId="{8A2D1353-5FC4-7840-AD2A-CE53BCEFEBCE}" dt="2024-01-29T17:39:33.174" v="914" actId="2696"/>
        <pc:sldMkLst>
          <pc:docMk/>
          <pc:sldMk cId="1306591521" sldId="269"/>
        </pc:sldMkLst>
        <pc:spChg chg="del">
          <ac:chgData name="Kenneth D. Hilliard" userId="f74a79d5-2128-4a0e-a7af-ad214dfbc5a2" providerId="ADAL" clId="{8A2D1353-5FC4-7840-AD2A-CE53BCEFEBCE}" dt="2022-11-14T15:31:43.102" v="532" actId="478"/>
          <ac:spMkLst>
            <pc:docMk/>
            <pc:sldMk cId="1306591521" sldId="269"/>
            <ac:spMk id="2" creationId="{07CAAC67-B153-4C2E-38F3-7CE3AAB2FC9B}"/>
          </ac:spMkLst>
        </pc:spChg>
        <pc:spChg chg="del">
          <ac:chgData name="Kenneth D. Hilliard" userId="f74a79d5-2128-4a0e-a7af-ad214dfbc5a2" providerId="ADAL" clId="{8A2D1353-5FC4-7840-AD2A-CE53BCEFEBCE}" dt="2022-11-14T15:31:45.118" v="533" actId="478"/>
          <ac:spMkLst>
            <pc:docMk/>
            <pc:sldMk cId="1306591521" sldId="269"/>
            <ac:spMk id="3" creationId="{C03FE3A8-33F9-9F12-D807-DDC20D51F239}"/>
          </ac:spMkLst>
        </pc:spChg>
        <pc:spChg chg="add mod">
          <ac:chgData name="Kenneth D. Hilliard" userId="f74a79d5-2128-4a0e-a7af-ad214dfbc5a2" providerId="ADAL" clId="{8A2D1353-5FC4-7840-AD2A-CE53BCEFEBCE}" dt="2022-11-14T15:31:49.648" v="535" actId="207"/>
          <ac:spMkLst>
            <pc:docMk/>
            <pc:sldMk cId="1306591521" sldId="269"/>
            <ac:spMk id="4" creationId="{4E57CDE6-2EB2-2DE4-88B5-816F26830366}"/>
          </ac:spMkLst>
        </pc:spChg>
        <pc:spChg chg="add mod">
          <ac:chgData name="Kenneth D. Hilliard" userId="f74a79d5-2128-4a0e-a7af-ad214dfbc5a2" providerId="ADAL" clId="{8A2D1353-5FC4-7840-AD2A-CE53BCEFEBCE}" dt="2022-11-14T15:31:49.648" v="535" actId="207"/>
          <ac:spMkLst>
            <pc:docMk/>
            <pc:sldMk cId="1306591521" sldId="269"/>
            <ac:spMk id="5" creationId="{813350F1-A82A-FB47-DF6A-2F2BC1103D37}"/>
          </ac:spMkLst>
        </pc:spChg>
      </pc:sldChg>
      <pc:sldChg chg="del">
        <pc:chgData name="Kenneth D. Hilliard" userId="f74a79d5-2128-4a0e-a7af-ad214dfbc5a2" providerId="ADAL" clId="{8A2D1353-5FC4-7840-AD2A-CE53BCEFEBCE}" dt="2022-11-03T13:47:24.821" v="349" actId="2696"/>
        <pc:sldMkLst>
          <pc:docMk/>
          <pc:sldMk cId="3644044724" sldId="269"/>
        </pc:sldMkLst>
      </pc:sldChg>
      <pc:sldChg chg="addSp delSp modSp new add del mod setBg">
        <pc:chgData name="Kenneth D. Hilliard" userId="f74a79d5-2128-4a0e-a7af-ad214dfbc5a2" providerId="ADAL" clId="{8A2D1353-5FC4-7840-AD2A-CE53BCEFEBCE}" dt="2024-01-29T17:39:36.155" v="916" actId="2696"/>
        <pc:sldMkLst>
          <pc:docMk/>
          <pc:sldMk cId="3018529242" sldId="270"/>
        </pc:sldMkLst>
        <pc:spChg chg="del">
          <ac:chgData name="Kenneth D. Hilliard" userId="f74a79d5-2128-4a0e-a7af-ad214dfbc5a2" providerId="ADAL" clId="{8A2D1353-5FC4-7840-AD2A-CE53BCEFEBCE}" dt="2022-11-14T15:31:52.974" v="536" actId="478"/>
          <ac:spMkLst>
            <pc:docMk/>
            <pc:sldMk cId="3018529242" sldId="270"/>
            <ac:spMk id="2" creationId="{6FC7D965-9DD1-E362-2B65-BC3D5070FCF3}"/>
          </ac:spMkLst>
        </pc:spChg>
        <pc:spChg chg="del">
          <ac:chgData name="Kenneth D. Hilliard" userId="f74a79d5-2128-4a0e-a7af-ad214dfbc5a2" providerId="ADAL" clId="{8A2D1353-5FC4-7840-AD2A-CE53BCEFEBCE}" dt="2022-11-14T15:31:54.245" v="537" actId="478"/>
          <ac:spMkLst>
            <pc:docMk/>
            <pc:sldMk cId="3018529242" sldId="270"/>
            <ac:spMk id="3" creationId="{8E063D9A-5AF8-87FD-4718-1ADE621F2201}"/>
          </ac:spMkLst>
        </pc:spChg>
        <pc:spChg chg="add mod">
          <ac:chgData name="Kenneth D. Hilliard" userId="f74a79d5-2128-4a0e-a7af-ad214dfbc5a2" providerId="ADAL" clId="{8A2D1353-5FC4-7840-AD2A-CE53BCEFEBCE}" dt="2022-11-14T15:31:59.237" v="539" actId="14100"/>
          <ac:spMkLst>
            <pc:docMk/>
            <pc:sldMk cId="3018529242" sldId="270"/>
            <ac:spMk id="4" creationId="{DAFC6EBC-4811-B8BC-A59A-F808A56BA2BF}"/>
          </ac:spMkLst>
        </pc:spChg>
        <pc:spChg chg="add mod">
          <ac:chgData name="Kenneth D. Hilliard" userId="f74a79d5-2128-4a0e-a7af-ad214dfbc5a2" providerId="ADAL" clId="{8A2D1353-5FC4-7840-AD2A-CE53BCEFEBCE}" dt="2022-11-14T15:31:59.237" v="539" actId="14100"/>
          <ac:spMkLst>
            <pc:docMk/>
            <pc:sldMk cId="3018529242" sldId="270"/>
            <ac:spMk id="5" creationId="{70BED5E1-5259-FD7D-04E2-54CF95762D96}"/>
          </ac:spMkLst>
        </pc:spChg>
        <pc:spChg chg="add mod">
          <ac:chgData name="Kenneth D. Hilliard" userId="f74a79d5-2128-4a0e-a7af-ad214dfbc5a2" providerId="ADAL" clId="{8A2D1353-5FC4-7840-AD2A-CE53BCEFEBCE}" dt="2022-11-14T15:32:52.650" v="554" actId="1076"/>
          <ac:spMkLst>
            <pc:docMk/>
            <pc:sldMk cId="3018529242" sldId="270"/>
            <ac:spMk id="6" creationId="{07AD8C3A-9D2D-38BC-969E-6DB4D6E86AFC}"/>
          </ac:spMkLst>
        </pc:spChg>
        <pc:spChg chg="add mod">
          <ac:chgData name="Kenneth D. Hilliard" userId="f74a79d5-2128-4a0e-a7af-ad214dfbc5a2" providerId="ADAL" clId="{8A2D1353-5FC4-7840-AD2A-CE53BCEFEBCE}" dt="2022-11-14T15:32:59.746" v="556" actId="1076"/>
          <ac:spMkLst>
            <pc:docMk/>
            <pc:sldMk cId="3018529242" sldId="270"/>
            <ac:spMk id="7" creationId="{C9747349-58FD-E97F-78ED-C160BBFC15E5}"/>
          </ac:spMkLst>
        </pc:spChg>
        <pc:spChg chg="add mod">
          <ac:chgData name="Kenneth D. Hilliard" userId="f74a79d5-2128-4a0e-a7af-ad214dfbc5a2" providerId="ADAL" clId="{8A2D1353-5FC4-7840-AD2A-CE53BCEFEBCE}" dt="2022-11-14T15:32:59.746" v="556" actId="1076"/>
          <ac:spMkLst>
            <pc:docMk/>
            <pc:sldMk cId="3018529242" sldId="270"/>
            <ac:spMk id="8" creationId="{E862FE06-21E1-E6C9-A6A7-80C1C2970AF7}"/>
          </ac:spMkLst>
        </pc:spChg>
      </pc:sldChg>
      <pc:sldChg chg="del">
        <pc:chgData name="Kenneth D. Hilliard" userId="f74a79d5-2128-4a0e-a7af-ad214dfbc5a2" providerId="ADAL" clId="{8A2D1353-5FC4-7840-AD2A-CE53BCEFEBCE}" dt="2022-11-03T13:47:26.541" v="350" actId="2696"/>
        <pc:sldMkLst>
          <pc:docMk/>
          <pc:sldMk cId="4010420069" sldId="270"/>
        </pc:sldMkLst>
      </pc:sldChg>
      <pc:sldChg chg="del">
        <pc:chgData name="Kenneth D. Hilliard" userId="f74a79d5-2128-4a0e-a7af-ad214dfbc5a2" providerId="ADAL" clId="{8A2D1353-5FC4-7840-AD2A-CE53BCEFEBCE}" dt="2022-11-03T13:47:27.220" v="351" actId="2696"/>
        <pc:sldMkLst>
          <pc:docMk/>
          <pc:sldMk cId="653740890" sldId="271"/>
        </pc:sldMkLst>
      </pc:sldChg>
      <pc:sldChg chg="addSp delSp modSp new mod setBg">
        <pc:chgData name="Kenneth D. Hilliard" userId="f74a79d5-2128-4a0e-a7af-ad214dfbc5a2" providerId="ADAL" clId="{8A2D1353-5FC4-7840-AD2A-CE53BCEFEBCE}" dt="2022-11-14T15:33:19.393" v="560" actId="207"/>
        <pc:sldMkLst>
          <pc:docMk/>
          <pc:sldMk cId="2748879066" sldId="271"/>
        </pc:sldMkLst>
        <pc:spChg chg="del">
          <ac:chgData name="Kenneth D. Hilliard" userId="f74a79d5-2128-4a0e-a7af-ad214dfbc5a2" providerId="ADAL" clId="{8A2D1353-5FC4-7840-AD2A-CE53BCEFEBCE}" dt="2022-11-14T15:33:13.349" v="558" actId="478"/>
          <ac:spMkLst>
            <pc:docMk/>
            <pc:sldMk cId="2748879066" sldId="271"/>
            <ac:spMk id="2" creationId="{BB38D8F6-5795-55B0-D34F-489F0D58ABF6}"/>
          </ac:spMkLst>
        </pc:spChg>
        <pc:spChg chg="del">
          <ac:chgData name="Kenneth D. Hilliard" userId="f74a79d5-2128-4a0e-a7af-ad214dfbc5a2" providerId="ADAL" clId="{8A2D1353-5FC4-7840-AD2A-CE53BCEFEBCE}" dt="2022-11-14T15:33:12.292" v="557" actId="478"/>
          <ac:spMkLst>
            <pc:docMk/>
            <pc:sldMk cId="2748879066" sldId="271"/>
            <ac:spMk id="3" creationId="{975CB6FA-BAD8-0ADA-00A9-D956141ACC86}"/>
          </ac:spMkLst>
        </pc:spChg>
        <pc:spChg chg="add mod">
          <ac:chgData name="Kenneth D. Hilliard" userId="f74a79d5-2128-4a0e-a7af-ad214dfbc5a2" providerId="ADAL" clId="{8A2D1353-5FC4-7840-AD2A-CE53BCEFEBCE}" dt="2022-11-14T15:33:14.329" v="559"/>
          <ac:spMkLst>
            <pc:docMk/>
            <pc:sldMk cId="2748879066" sldId="271"/>
            <ac:spMk id="4" creationId="{ADA0802C-3A4C-737B-B952-A3038D0C8473}"/>
          </ac:spMkLst>
        </pc:spChg>
        <pc:spChg chg="add mod">
          <ac:chgData name="Kenneth D. Hilliard" userId="f74a79d5-2128-4a0e-a7af-ad214dfbc5a2" providerId="ADAL" clId="{8A2D1353-5FC4-7840-AD2A-CE53BCEFEBCE}" dt="2022-11-14T15:33:14.329" v="559"/>
          <ac:spMkLst>
            <pc:docMk/>
            <pc:sldMk cId="2748879066" sldId="271"/>
            <ac:spMk id="5" creationId="{17F40F55-C96D-C92C-C8AA-5DC4023E570F}"/>
          </ac:spMkLst>
        </pc:spChg>
        <pc:spChg chg="add mod">
          <ac:chgData name="Kenneth D. Hilliard" userId="f74a79d5-2128-4a0e-a7af-ad214dfbc5a2" providerId="ADAL" clId="{8A2D1353-5FC4-7840-AD2A-CE53BCEFEBCE}" dt="2022-11-14T15:33:19.393" v="560" actId="207"/>
          <ac:spMkLst>
            <pc:docMk/>
            <pc:sldMk cId="2748879066" sldId="271"/>
            <ac:spMk id="6" creationId="{5E028AF7-DF4C-8DC6-726E-BB3E61305E29}"/>
          </ac:spMkLst>
        </pc:spChg>
        <pc:spChg chg="add mod">
          <ac:chgData name="Kenneth D. Hilliard" userId="f74a79d5-2128-4a0e-a7af-ad214dfbc5a2" providerId="ADAL" clId="{8A2D1353-5FC4-7840-AD2A-CE53BCEFEBCE}" dt="2022-11-14T15:33:19.393" v="560" actId="207"/>
          <ac:spMkLst>
            <pc:docMk/>
            <pc:sldMk cId="2748879066" sldId="271"/>
            <ac:spMk id="7" creationId="{2897B037-C626-D419-71F0-170B5E892F91}"/>
          </ac:spMkLst>
        </pc:spChg>
        <pc:spChg chg="add mod">
          <ac:chgData name="Kenneth D. Hilliard" userId="f74a79d5-2128-4a0e-a7af-ad214dfbc5a2" providerId="ADAL" clId="{8A2D1353-5FC4-7840-AD2A-CE53BCEFEBCE}" dt="2022-11-14T15:33:19.393" v="560" actId="207"/>
          <ac:spMkLst>
            <pc:docMk/>
            <pc:sldMk cId="2748879066" sldId="271"/>
            <ac:spMk id="8" creationId="{4F72009E-E1B6-1702-7755-1491681B4E99}"/>
          </ac:spMkLst>
        </pc:spChg>
      </pc:sldChg>
      <pc:sldChg chg="del">
        <pc:chgData name="Kenneth D. Hilliard" userId="f74a79d5-2128-4a0e-a7af-ad214dfbc5a2" providerId="ADAL" clId="{8A2D1353-5FC4-7840-AD2A-CE53BCEFEBCE}" dt="2022-11-03T13:47:27.978" v="352" actId="2696"/>
        <pc:sldMkLst>
          <pc:docMk/>
          <pc:sldMk cId="784365055" sldId="272"/>
        </pc:sldMkLst>
      </pc:sldChg>
      <pc:sldChg chg="addSp delSp modSp new mod setBg">
        <pc:chgData name="Kenneth D. Hilliard" userId="f74a79d5-2128-4a0e-a7af-ad214dfbc5a2" providerId="ADAL" clId="{8A2D1353-5FC4-7840-AD2A-CE53BCEFEBCE}" dt="2022-11-14T15:41:32.466" v="584" actId="14100"/>
        <pc:sldMkLst>
          <pc:docMk/>
          <pc:sldMk cId="2472590244" sldId="272"/>
        </pc:sldMkLst>
        <pc:spChg chg="del">
          <ac:chgData name="Kenneth D. Hilliard" userId="f74a79d5-2128-4a0e-a7af-ad214dfbc5a2" providerId="ADAL" clId="{8A2D1353-5FC4-7840-AD2A-CE53BCEFEBCE}" dt="2022-11-14T15:33:27.115" v="562" actId="478"/>
          <ac:spMkLst>
            <pc:docMk/>
            <pc:sldMk cId="2472590244" sldId="272"/>
            <ac:spMk id="2" creationId="{2ACB87B8-269F-817D-1DB5-ED88F6892FB3}"/>
          </ac:spMkLst>
        </pc:spChg>
        <pc:spChg chg="del">
          <ac:chgData name="Kenneth D. Hilliard" userId="f74a79d5-2128-4a0e-a7af-ad214dfbc5a2" providerId="ADAL" clId="{8A2D1353-5FC4-7840-AD2A-CE53BCEFEBCE}" dt="2022-11-14T15:33:25.740" v="561" actId="478"/>
          <ac:spMkLst>
            <pc:docMk/>
            <pc:sldMk cId="2472590244" sldId="272"/>
            <ac:spMk id="3" creationId="{A3503C64-8C24-6E56-FA01-E5CCD6F5B9B9}"/>
          </ac:spMkLst>
        </pc:spChg>
        <pc:spChg chg="add mod">
          <ac:chgData name="Kenneth D. Hilliard" userId="f74a79d5-2128-4a0e-a7af-ad214dfbc5a2" providerId="ADAL" clId="{8A2D1353-5FC4-7840-AD2A-CE53BCEFEBCE}" dt="2022-11-14T15:33:34.380" v="564" actId="207"/>
          <ac:spMkLst>
            <pc:docMk/>
            <pc:sldMk cId="2472590244" sldId="272"/>
            <ac:spMk id="4" creationId="{017DE523-5B55-5DFD-D905-718786E91850}"/>
          </ac:spMkLst>
        </pc:spChg>
        <pc:spChg chg="add mod">
          <ac:chgData name="Kenneth D. Hilliard" userId="f74a79d5-2128-4a0e-a7af-ad214dfbc5a2" providerId="ADAL" clId="{8A2D1353-5FC4-7840-AD2A-CE53BCEFEBCE}" dt="2022-11-14T15:33:41.396" v="566" actId="14100"/>
          <ac:spMkLst>
            <pc:docMk/>
            <pc:sldMk cId="2472590244" sldId="272"/>
            <ac:spMk id="5" creationId="{9CC42BA8-AFD2-0025-5201-6EE346D1C9A2}"/>
          </ac:spMkLst>
        </pc:spChg>
        <pc:spChg chg="add mod">
          <ac:chgData name="Kenneth D. Hilliard" userId="f74a79d5-2128-4a0e-a7af-ad214dfbc5a2" providerId="ADAL" clId="{8A2D1353-5FC4-7840-AD2A-CE53BCEFEBCE}" dt="2022-11-14T15:41:22.984" v="580" actId="14100"/>
          <ac:spMkLst>
            <pc:docMk/>
            <pc:sldMk cId="2472590244" sldId="272"/>
            <ac:spMk id="6" creationId="{CEDC294A-D0BE-C2A3-61BB-E692D59FF444}"/>
          </ac:spMkLst>
        </pc:spChg>
        <pc:spChg chg="add mod">
          <ac:chgData name="Kenneth D. Hilliard" userId="f74a79d5-2128-4a0e-a7af-ad214dfbc5a2" providerId="ADAL" clId="{8A2D1353-5FC4-7840-AD2A-CE53BCEFEBCE}" dt="2022-11-14T15:41:27.481" v="582" actId="14100"/>
          <ac:spMkLst>
            <pc:docMk/>
            <pc:sldMk cId="2472590244" sldId="272"/>
            <ac:spMk id="7" creationId="{A1C133FE-AD20-0E8D-0312-4D945D4CB508}"/>
          </ac:spMkLst>
        </pc:spChg>
        <pc:spChg chg="add mod">
          <ac:chgData name="Kenneth D. Hilliard" userId="f74a79d5-2128-4a0e-a7af-ad214dfbc5a2" providerId="ADAL" clId="{8A2D1353-5FC4-7840-AD2A-CE53BCEFEBCE}" dt="2022-11-14T15:41:32.466" v="584" actId="14100"/>
          <ac:spMkLst>
            <pc:docMk/>
            <pc:sldMk cId="2472590244" sldId="272"/>
            <ac:spMk id="8" creationId="{9A275592-E3DE-A594-7AE0-76B1556F9B57}"/>
          </ac:spMkLst>
        </pc:spChg>
      </pc:sldChg>
      <pc:sldChg chg="addSp delSp modSp new del mod setBg">
        <pc:chgData name="Kenneth D. Hilliard" userId="f74a79d5-2128-4a0e-a7af-ad214dfbc5a2" providerId="ADAL" clId="{8A2D1353-5FC4-7840-AD2A-CE53BCEFEBCE}" dt="2024-01-25T17:50:11.593" v="763" actId="2696"/>
        <pc:sldMkLst>
          <pc:docMk/>
          <pc:sldMk cId="2286807387" sldId="273"/>
        </pc:sldMkLst>
        <pc:spChg chg="del">
          <ac:chgData name="Kenneth D. Hilliard" userId="f74a79d5-2128-4a0e-a7af-ad214dfbc5a2" providerId="ADAL" clId="{8A2D1353-5FC4-7840-AD2A-CE53BCEFEBCE}" dt="2022-11-14T15:41:43.797" v="585" actId="478"/>
          <ac:spMkLst>
            <pc:docMk/>
            <pc:sldMk cId="2286807387" sldId="273"/>
            <ac:spMk id="2" creationId="{1BB434BF-3E90-35B4-8D50-7D01F6AD7C8E}"/>
          </ac:spMkLst>
        </pc:spChg>
        <pc:spChg chg="del">
          <ac:chgData name="Kenneth D. Hilliard" userId="f74a79d5-2128-4a0e-a7af-ad214dfbc5a2" providerId="ADAL" clId="{8A2D1353-5FC4-7840-AD2A-CE53BCEFEBCE}" dt="2022-11-14T15:41:45.419" v="586" actId="478"/>
          <ac:spMkLst>
            <pc:docMk/>
            <pc:sldMk cId="2286807387" sldId="273"/>
            <ac:spMk id="3" creationId="{A8116A70-FFEF-617C-8521-C3BE716D2873}"/>
          </ac:spMkLst>
        </pc:spChg>
        <pc:spChg chg="add mod">
          <ac:chgData name="Kenneth D. Hilliard" userId="f74a79d5-2128-4a0e-a7af-ad214dfbc5a2" providerId="ADAL" clId="{8A2D1353-5FC4-7840-AD2A-CE53BCEFEBCE}" dt="2022-11-14T15:42:22.762" v="596" actId="14100"/>
          <ac:spMkLst>
            <pc:docMk/>
            <pc:sldMk cId="2286807387" sldId="273"/>
            <ac:spMk id="4" creationId="{F3684643-2F44-7B6B-A0ED-E2162BB4422D}"/>
          </ac:spMkLst>
        </pc:spChg>
        <pc:spChg chg="add mod">
          <ac:chgData name="Kenneth D. Hilliard" userId="f74a79d5-2128-4a0e-a7af-ad214dfbc5a2" providerId="ADAL" clId="{8A2D1353-5FC4-7840-AD2A-CE53BCEFEBCE}" dt="2022-11-14T15:42:20.679" v="595" actId="14100"/>
          <ac:spMkLst>
            <pc:docMk/>
            <pc:sldMk cId="2286807387" sldId="273"/>
            <ac:spMk id="5" creationId="{52E0BF0E-597B-E419-B569-BD73400540D9}"/>
          </ac:spMkLst>
        </pc:spChg>
        <pc:spChg chg="add mod">
          <ac:chgData name="Kenneth D. Hilliard" userId="f74a79d5-2128-4a0e-a7af-ad214dfbc5a2" providerId="ADAL" clId="{8A2D1353-5FC4-7840-AD2A-CE53BCEFEBCE}" dt="2022-11-14T15:43:00.006" v="603" actId="207"/>
          <ac:spMkLst>
            <pc:docMk/>
            <pc:sldMk cId="2286807387" sldId="273"/>
            <ac:spMk id="6" creationId="{3D0F061D-354A-8B1E-B17F-E7DB8DC5ABAF}"/>
          </ac:spMkLst>
        </pc:spChg>
        <pc:spChg chg="add mod">
          <ac:chgData name="Kenneth D. Hilliard" userId="f74a79d5-2128-4a0e-a7af-ad214dfbc5a2" providerId="ADAL" clId="{8A2D1353-5FC4-7840-AD2A-CE53BCEFEBCE}" dt="2022-11-14T15:43:29.331" v="611" actId="404"/>
          <ac:spMkLst>
            <pc:docMk/>
            <pc:sldMk cId="2286807387" sldId="273"/>
            <ac:spMk id="7" creationId="{776770D0-500C-9D1D-AED5-DD37AC797774}"/>
          </ac:spMkLst>
        </pc:spChg>
        <pc:spChg chg="add mod">
          <ac:chgData name="Kenneth D. Hilliard" userId="f74a79d5-2128-4a0e-a7af-ad214dfbc5a2" providerId="ADAL" clId="{8A2D1353-5FC4-7840-AD2A-CE53BCEFEBCE}" dt="2022-11-14T15:43:36.132" v="613" actId="14100"/>
          <ac:spMkLst>
            <pc:docMk/>
            <pc:sldMk cId="2286807387" sldId="273"/>
            <ac:spMk id="8" creationId="{A43D43F2-73B6-B0C5-2F35-C8AB3DBAA572}"/>
          </ac:spMkLst>
        </pc:spChg>
        <pc:spChg chg="add mod">
          <ac:chgData name="Kenneth D. Hilliard" userId="f74a79d5-2128-4a0e-a7af-ad214dfbc5a2" providerId="ADAL" clId="{8A2D1353-5FC4-7840-AD2A-CE53BCEFEBCE}" dt="2022-11-14T15:43:41.384" v="615" actId="1076"/>
          <ac:spMkLst>
            <pc:docMk/>
            <pc:sldMk cId="2286807387" sldId="273"/>
            <ac:spMk id="9" creationId="{82C48337-3E54-5FFC-4FEA-8F322996A780}"/>
          </ac:spMkLst>
        </pc:spChg>
      </pc:sldChg>
      <pc:sldChg chg="addSp delSp modSp new mod setBg">
        <pc:chgData name="Kenneth D. Hilliard" userId="f74a79d5-2128-4a0e-a7af-ad214dfbc5a2" providerId="ADAL" clId="{8A2D1353-5FC4-7840-AD2A-CE53BCEFEBCE}" dt="2024-01-29T17:40:29.354" v="925"/>
        <pc:sldMkLst>
          <pc:docMk/>
          <pc:sldMk cId="2628545199" sldId="274"/>
        </pc:sldMkLst>
        <pc:spChg chg="del">
          <ac:chgData name="Kenneth D. Hilliard" userId="f74a79d5-2128-4a0e-a7af-ad214dfbc5a2" providerId="ADAL" clId="{8A2D1353-5FC4-7840-AD2A-CE53BCEFEBCE}" dt="2022-11-18T19:41:34.233" v="617" actId="478"/>
          <ac:spMkLst>
            <pc:docMk/>
            <pc:sldMk cId="2628545199" sldId="274"/>
            <ac:spMk id="2" creationId="{0E4D0426-B194-3480-610C-F858FE25C2FF}"/>
          </ac:spMkLst>
        </pc:spChg>
        <pc:spChg chg="add del mod">
          <ac:chgData name="Kenneth D. Hilliard" userId="f74a79d5-2128-4a0e-a7af-ad214dfbc5a2" providerId="ADAL" clId="{8A2D1353-5FC4-7840-AD2A-CE53BCEFEBCE}" dt="2024-01-29T17:40:29.354" v="925"/>
          <ac:spMkLst>
            <pc:docMk/>
            <pc:sldMk cId="2628545199" sldId="274"/>
            <ac:spMk id="2" creationId="{CC71BF41-4197-C417-C595-2243CC2F5889}"/>
          </ac:spMkLst>
        </pc:spChg>
        <pc:spChg chg="del">
          <ac:chgData name="Kenneth D. Hilliard" userId="f74a79d5-2128-4a0e-a7af-ad214dfbc5a2" providerId="ADAL" clId="{8A2D1353-5FC4-7840-AD2A-CE53BCEFEBCE}" dt="2022-11-18T19:41:36.322" v="618" actId="478"/>
          <ac:spMkLst>
            <pc:docMk/>
            <pc:sldMk cId="2628545199" sldId="274"/>
            <ac:spMk id="3" creationId="{3C0DB222-2333-1A72-8581-1A6954C8A81F}"/>
          </ac:spMkLst>
        </pc:spChg>
        <pc:spChg chg="add del mod">
          <ac:chgData name="Kenneth D. Hilliard" userId="f74a79d5-2128-4a0e-a7af-ad214dfbc5a2" providerId="ADAL" clId="{8A2D1353-5FC4-7840-AD2A-CE53BCEFEBCE}" dt="2022-11-18T19:46:08.162" v="626" actId="478"/>
          <ac:spMkLst>
            <pc:docMk/>
            <pc:sldMk cId="2628545199" sldId="274"/>
            <ac:spMk id="4" creationId="{0CE2A961-BEA8-C571-A24B-3D9CE626AF70}"/>
          </ac:spMkLst>
        </pc:spChg>
        <pc:spChg chg="add mod">
          <ac:chgData name="Kenneth D. Hilliard" userId="f74a79d5-2128-4a0e-a7af-ad214dfbc5a2" providerId="ADAL" clId="{8A2D1353-5FC4-7840-AD2A-CE53BCEFEBCE}" dt="2022-11-18T19:47:09.783" v="658" actId="20577"/>
          <ac:spMkLst>
            <pc:docMk/>
            <pc:sldMk cId="2628545199" sldId="274"/>
            <ac:spMk id="7" creationId="{0DAE4B9A-CEC1-AA38-F6DE-0A4792FB27BD}"/>
          </ac:spMkLst>
        </pc:spChg>
        <pc:spChg chg="add mod">
          <ac:chgData name="Kenneth D. Hilliard" userId="f74a79d5-2128-4a0e-a7af-ad214dfbc5a2" providerId="ADAL" clId="{8A2D1353-5FC4-7840-AD2A-CE53BCEFEBCE}" dt="2024-01-29T17:40:25.426" v="923" actId="2711"/>
          <ac:spMkLst>
            <pc:docMk/>
            <pc:sldMk cId="2628545199" sldId="274"/>
            <ac:spMk id="8" creationId="{88565556-F760-592E-4FD7-40C6E4A15067}"/>
          </ac:spMkLst>
        </pc:spChg>
        <pc:spChg chg="add del mod">
          <ac:chgData name="Kenneth D. Hilliard" userId="f74a79d5-2128-4a0e-a7af-ad214dfbc5a2" providerId="ADAL" clId="{8A2D1353-5FC4-7840-AD2A-CE53BCEFEBCE}" dt="2024-01-29T17:39:59.736" v="919" actId="478"/>
          <ac:spMkLst>
            <pc:docMk/>
            <pc:sldMk cId="2628545199" sldId="274"/>
            <ac:spMk id="9" creationId="{8767649C-909E-921C-F9E4-A71F8CF24015}"/>
          </ac:spMkLst>
        </pc:spChg>
        <pc:picChg chg="add del">
          <ac:chgData name="Kenneth D. Hilliard" userId="f74a79d5-2128-4a0e-a7af-ad214dfbc5a2" providerId="ADAL" clId="{8A2D1353-5FC4-7840-AD2A-CE53BCEFEBCE}" dt="2022-11-18T19:46:22.255" v="630" actId="478"/>
          <ac:picMkLst>
            <pc:docMk/>
            <pc:sldMk cId="2628545199" sldId="274"/>
            <ac:picMk id="5" creationId="{1F83FC22-58FB-927B-071D-48C4BE7B190E}"/>
          </ac:picMkLst>
        </pc:picChg>
        <pc:picChg chg="add del">
          <ac:chgData name="Kenneth D. Hilliard" userId="f74a79d5-2128-4a0e-a7af-ad214dfbc5a2" providerId="ADAL" clId="{8A2D1353-5FC4-7840-AD2A-CE53BCEFEBCE}" dt="2022-11-18T19:46:29.103" v="632" actId="478"/>
          <ac:picMkLst>
            <pc:docMk/>
            <pc:sldMk cId="2628545199" sldId="274"/>
            <ac:picMk id="6" creationId="{151C5511-38CD-2E2F-A356-C1D1096376DF}"/>
          </ac:picMkLst>
        </pc:picChg>
      </pc:sldChg>
      <pc:sldChg chg="modSp add mod ord setBg">
        <pc:chgData name="Kenneth D. Hilliard" userId="f74a79d5-2128-4a0e-a7af-ad214dfbc5a2" providerId="ADAL" clId="{8A2D1353-5FC4-7840-AD2A-CE53BCEFEBCE}" dt="2024-01-29T17:42:06.873" v="936" actId="20578"/>
        <pc:sldMkLst>
          <pc:docMk/>
          <pc:sldMk cId="2181842330" sldId="275"/>
        </pc:sldMkLst>
        <pc:spChg chg="mod">
          <ac:chgData name="Kenneth D. Hilliard" userId="f74a79d5-2128-4a0e-a7af-ad214dfbc5a2" providerId="ADAL" clId="{8A2D1353-5FC4-7840-AD2A-CE53BCEFEBCE}" dt="2024-01-29T17:38:34.414" v="908" actId="14100"/>
          <ac:spMkLst>
            <pc:docMk/>
            <pc:sldMk cId="2181842330" sldId="275"/>
            <ac:spMk id="4" creationId="{D1B9E02D-177C-72BC-9CEB-1C34CEC17F00}"/>
          </ac:spMkLst>
        </pc:spChg>
        <pc:spChg chg="mod">
          <ac:chgData name="Kenneth D. Hilliard" userId="f74a79d5-2128-4a0e-a7af-ad214dfbc5a2" providerId="ADAL" clId="{8A2D1353-5FC4-7840-AD2A-CE53BCEFEBCE}" dt="2024-01-29T17:38:34.414" v="908" actId="14100"/>
          <ac:spMkLst>
            <pc:docMk/>
            <pc:sldMk cId="2181842330" sldId="275"/>
            <ac:spMk id="5" creationId="{26831968-1277-70B5-5855-0BDBA010B80C}"/>
          </ac:spMkLst>
        </pc:spChg>
      </pc:sldChg>
      <pc:sldChg chg="modSp add mod setBg">
        <pc:chgData name="Kenneth D. Hilliard" userId="f74a79d5-2128-4a0e-a7af-ad214dfbc5a2" providerId="ADAL" clId="{8A2D1353-5FC4-7840-AD2A-CE53BCEFEBCE}" dt="2024-01-29T17:42:00.036" v="935" actId="2711"/>
        <pc:sldMkLst>
          <pc:docMk/>
          <pc:sldMk cId="1896745545" sldId="276"/>
        </pc:sldMkLst>
        <pc:spChg chg="mod">
          <ac:chgData name="Kenneth D. Hilliard" userId="f74a79d5-2128-4a0e-a7af-ad214dfbc5a2" providerId="ADAL" clId="{8A2D1353-5FC4-7840-AD2A-CE53BCEFEBCE}" dt="2024-01-29T17:41:19.973" v="930" actId="14100"/>
          <ac:spMkLst>
            <pc:docMk/>
            <pc:sldMk cId="1896745545" sldId="276"/>
            <ac:spMk id="4" creationId="{93CD5FC2-ECE6-DD9B-3C3F-DE1AD20C7422}"/>
          </ac:spMkLst>
        </pc:spChg>
        <pc:spChg chg="mod">
          <ac:chgData name="Kenneth D. Hilliard" userId="f74a79d5-2128-4a0e-a7af-ad214dfbc5a2" providerId="ADAL" clId="{8A2D1353-5FC4-7840-AD2A-CE53BCEFEBCE}" dt="2024-01-29T17:42:00.036" v="935" actId="2711"/>
          <ac:spMkLst>
            <pc:docMk/>
            <pc:sldMk cId="1896745545" sldId="276"/>
            <ac:spMk id="5" creationId="{543C3661-C96F-215C-1012-7C51277702A9}"/>
          </ac:spMkLst>
        </pc:spChg>
      </pc:sldChg>
      <pc:sldChg chg="addSp delSp modSp add mod">
        <pc:chgData name="Kenneth D. Hilliard" userId="f74a79d5-2128-4a0e-a7af-ad214dfbc5a2" providerId="ADAL" clId="{8A2D1353-5FC4-7840-AD2A-CE53BCEFEBCE}" dt="2024-01-29T17:46:00.832" v="975" actId="1076"/>
        <pc:sldMkLst>
          <pc:docMk/>
          <pc:sldMk cId="3621503778" sldId="277"/>
        </pc:sldMkLst>
        <pc:spChg chg="add del mod">
          <ac:chgData name="Kenneth D. Hilliard" userId="f74a79d5-2128-4a0e-a7af-ad214dfbc5a2" providerId="ADAL" clId="{8A2D1353-5FC4-7840-AD2A-CE53BCEFEBCE}" dt="2024-01-29T17:43:06.061" v="944" actId="478"/>
          <ac:spMkLst>
            <pc:docMk/>
            <pc:sldMk cId="3621503778" sldId="277"/>
            <ac:spMk id="2" creationId="{09292C7C-A410-1E24-90C2-313BC7786BE7}"/>
          </ac:spMkLst>
        </pc:spChg>
        <pc:spChg chg="del">
          <ac:chgData name="Kenneth D. Hilliard" userId="f74a79d5-2128-4a0e-a7af-ad214dfbc5a2" providerId="ADAL" clId="{8A2D1353-5FC4-7840-AD2A-CE53BCEFEBCE}" dt="2024-01-29T17:42:56.484" v="942" actId="478"/>
          <ac:spMkLst>
            <pc:docMk/>
            <pc:sldMk cId="3621503778" sldId="277"/>
            <ac:spMk id="6" creationId="{F72DFA35-A40F-6600-E2F6-29405C6D716A}"/>
          </ac:spMkLst>
        </pc:spChg>
        <pc:spChg chg="del">
          <ac:chgData name="Kenneth D. Hilliard" userId="f74a79d5-2128-4a0e-a7af-ad214dfbc5a2" providerId="ADAL" clId="{8A2D1353-5FC4-7840-AD2A-CE53BCEFEBCE}" dt="2024-01-29T17:42:54.955" v="941" actId="478"/>
          <ac:spMkLst>
            <pc:docMk/>
            <pc:sldMk cId="3621503778" sldId="277"/>
            <ac:spMk id="7" creationId="{B5669AFB-29B6-8882-7453-1D12373C30E2}"/>
          </ac:spMkLst>
        </pc:spChg>
        <pc:spChg chg="del">
          <ac:chgData name="Kenneth D. Hilliard" userId="f74a79d5-2128-4a0e-a7af-ad214dfbc5a2" providerId="ADAL" clId="{8A2D1353-5FC4-7840-AD2A-CE53BCEFEBCE}" dt="2024-01-29T17:42:53.268" v="940" actId="478"/>
          <ac:spMkLst>
            <pc:docMk/>
            <pc:sldMk cId="3621503778" sldId="277"/>
            <ac:spMk id="8" creationId="{3FE77D1D-BD7C-BFE0-61FD-A23345B47C8D}"/>
          </ac:spMkLst>
        </pc:spChg>
        <pc:picChg chg="add mod modCrop">
          <ac:chgData name="Kenneth D. Hilliard" userId="f74a79d5-2128-4a0e-a7af-ad214dfbc5a2" providerId="ADAL" clId="{8A2D1353-5FC4-7840-AD2A-CE53BCEFEBCE}" dt="2024-01-29T17:46:00.832" v="975" actId="1076"/>
          <ac:picMkLst>
            <pc:docMk/>
            <pc:sldMk cId="3621503778" sldId="277"/>
            <ac:picMk id="9" creationId="{B0F2BFF9-B346-5F8B-D37B-6BF58AC81D15}"/>
          </ac:picMkLst>
        </pc:picChg>
      </pc:sldChg>
      <pc:sldChg chg="addSp delSp modSp add mod setBg">
        <pc:chgData name="Kenneth D. Hilliard" userId="f74a79d5-2128-4a0e-a7af-ad214dfbc5a2" providerId="ADAL" clId="{8A2D1353-5FC4-7840-AD2A-CE53BCEFEBCE}" dt="2024-01-29T18:16:43.228" v="1326" actId="14100"/>
        <pc:sldMkLst>
          <pc:docMk/>
          <pc:sldMk cId="2825406166" sldId="278"/>
        </pc:sldMkLst>
        <pc:spChg chg="add del mod">
          <ac:chgData name="Kenneth D. Hilliard" userId="f74a79d5-2128-4a0e-a7af-ad214dfbc5a2" providerId="ADAL" clId="{8A2D1353-5FC4-7840-AD2A-CE53BCEFEBCE}" dt="2024-01-29T18:16:30.972" v="1321" actId="478"/>
          <ac:spMkLst>
            <pc:docMk/>
            <pc:sldMk cId="2825406166" sldId="278"/>
            <ac:spMk id="4" creationId="{CEEBF38D-5961-0EF4-AE09-A00753E4443B}"/>
          </ac:spMkLst>
        </pc:spChg>
        <pc:spChg chg="del">
          <ac:chgData name="Kenneth D. Hilliard" userId="f74a79d5-2128-4a0e-a7af-ad214dfbc5a2" providerId="ADAL" clId="{8A2D1353-5FC4-7840-AD2A-CE53BCEFEBCE}" dt="2024-01-29T17:46:50.428" v="979" actId="478"/>
          <ac:spMkLst>
            <pc:docMk/>
            <pc:sldMk cId="2825406166" sldId="278"/>
            <ac:spMk id="5" creationId="{7DB7693A-688F-9A44-6823-42BA06AB5386}"/>
          </ac:spMkLst>
        </pc:spChg>
        <pc:spChg chg="add del mod">
          <ac:chgData name="Kenneth D. Hilliard" userId="f74a79d5-2128-4a0e-a7af-ad214dfbc5a2" providerId="ADAL" clId="{8A2D1353-5FC4-7840-AD2A-CE53BCEFEBCE}" dt="2024-01-29T18:10:49.067" v="1297"/>
          <ac:spMkLst>
            <pc:docMk/>
            <pc:sldMk cId="2825406166" sldId="278"/>
            <ac:spMk id="8" creationId="{CDE8E3CD-7088-903D-7EE3-3E68BA0254ED}"/>
          </ac:spMkLst>
        </pc:spChg>
        <pc:graphicFrameChg chg="add del mod modGraphic">
          <ac:chgData name="Kenneth D. Hilliard" userId="f74a79d5-2128-4a0e-a7af-ad214dfbc5a2" providerId="ADAL" clId="{8A2D1353-5FC4-7840-AD2A-CE53BCEFEBCE}" dt="2024-01-29T18:16:35.397" v="1323" actId="478"/>
          <ac:graphicFrameMkLst>
            <pc:docMk/>
            <pc:sldMk cId="2825406166" sldId="278"/>
            <ac:graphicFrameMk id="2" creationId="{0477DCEB-D27C-A888-00E0-8412E92D18F1}"/>
          </ac:graphicFrameMkLst>
        </pc:graphicFrameChg>
        <pc:graphicFrameChg chg="add del mod">
          <ac:chgData name="Kenneth D. Hilliard" userId="f74a79d5-2128-4a0e-a7af-ad214dfbc5a2" providerId="ADAL" clId="{8A2D1353-5FC4-7840-AD2A-CE53BCEFEBCE}" dt="2024-01-29T17:56:40.858" v="1098" actId="478"/>
          <ac:graphicFrameMkLst>
            <pc:docMk/>
            <pc:sldMk cId="2825406166" sldId="278"/>
            <ac:graphicFrameMk id="3" creationId="{1C0ABA4F-2715-8467-7CFA-F9D185B4C0B9}"/>
          </ac:graphicFrameMkLst>
        </pc:graphicFrameChg>
        <pc:graphicFrameChg chg="add del mod modGraphic">
          <ac:chgData name="Kenneth D. Hilliard" userId="f74a79d5-2128-4a0e-a7af-ad214dfbc5a2" providerId="ADAL" clId="{8A2D1353-5FC4-7840-AD2A-CE53BCEFEBCE}" dt="2024-01-29T18:01:11.331" v="1186" actId="478"/>
          <ac:graphicFrameMkLst>
            <pc:docMk/>
            <pc:sldMk cId="2825406166" sldId="278"/>
            <ac:graphicFrameMk id="6" creationId="{04C652C7-F457-4E9F-A824-82CBA294F060}"/>
          </ac:graphicFrameMkLst>
        </pc:graphicFrameChg>
        <pc:graphicFrameChg chg="add mod">
          <ac:chgData name="Kenneth D. Hilliard" userId="f74a79d5-2128-4a0e-a7af-ad214dfbc5a2" providerId="ADAL" clId="{8A2D1353-5FC4-7840-AD2A-CE53BCEFEBCE}" dt="2024-01-29T18:16:43.228" v="1326" actId="14100"/>
          <ac:graphicFrameMkLst>
            <pc:docMk/>
            <pc:sldMk cId="2825406166" sldId="278"/>
            <ac:graphicFrameMk id="7" creationId="{FFAEE6C5-6526-84F3-CD32-4A0EBFF1E814}"/>
          </ac:graphicFrameMkLst>
        </pc:graphicFrameChg>
      </pc:sldChg>
      <pc:sldChg chg="addSp delSp modSp add mod ord setBg">
        <pc:chgData name="Kenneth D. Hilliard" userId="f74a79d5-2128-4a0e-a7af-ad214dfbc5a2" providerId="ADAL" clId="{8A2D1353-5FC4-7840-AD2A-CE53BCEFEBCE}" dt="2024-01-29T18:25:10.570" v="1431"/>
        <pc:sldMkLst>
          <pc:docMk/>
          <pc:sldMk cId="3698472345" sldId="279"/>
        </pc:sldMkLst>
        <pc:spChg chg="del">
          <ac:chgData name="Kenneth D. Hilliard" userId="f74a79d5-2128-4a0e-a7af-ad214dfbc5a2" providerId="ADAL" clId="{8A2D1353-5FC4-7840-AD2A-CE53BCEFEBCE}" dt="2024-01-29T18:18:50.070" v="1333" actId="478"/>
          <ac:spMkLst>
            <pc:docMk/>
            <pc:sldMk cId="3698472345" sldId="279"/>
            <ac:spMk id="5" creationId="{FE0B234A-932F-B812-51D5-7B1D0C39C623}"/>
          </ac:spMkLst>
        </pc:spChg>
        <pc:graphicFrameChg chg="add mod modGraphic">
          <ac:chgData name="Kenneth D. Hilliard" userId="f74a79d5-2128-4a0e-a7af-ad214dfbc5a2" providerId="ADAL" clId="{8A2D1353-5FC4-7840-AD2A-CE53BCEFEBCE}" dt="2024-01-29T18:25:10.570" v="1431"/>
          <ac:graphicFrameMkLst>
            <pc:docMk/>
            <pc:sldMk cId="3698472345" sldId="279"/>
            <ac:graphicFrameMk id="2" creationId="{7619E186-C2DD-C763-FA78-4021C21C0745}"/>
          </ac:graphicFrameMkLst>
        </pc:graphicFrameChg>
      </pc:sldChg>
      <pc:sldChg chg="modSp mod">
        <pc:chgData name="Kenneth D. Hilliard" userId="f74a79d5-2128-4a0e-a7af-ad214dfbc5a2" providerId="ADAL" clId="{8A2D1353-5FC4-7840-AD2A-CE53BCEFEBCE}" dt="2024-06-11T12:30:30.634" v="1478" actId="20577"/>
        <pc:sldMkLst>
          <pc:docMk/>
          <pc:sldMk cId="1002711506" sldId="280"/>
        </pc:sldMkLst>
        <pc:spChg chg="mod">
          <ac:chgData name="Kenneth D. Hilliard" userId="f74a79d5-2128-4a0e-a7af-ad214dfbc5a2" providerId="ADAL" clId="{8A2D1353-5FC4-7840-AD2A-CE53BCEFEBCE}" dt="2024-06-11T12:30:30.634" v="1478" actId="20577"/>
          <ac:spMkLst>
            <pc:docMk/>
            <pc:sldMk cId="1002711506" sldId="280"/>
            <ac:spMk id="4" creationId="{F6B0B68E-CACB-A4C0-5D9E-81941DA18904}"/>
          </ac:spMkLst>
        </pc:spChg>
        <pc:spChg chg="mod">
          <ac:chgData name="Kenneth D. Hilliard" userId="f74a79d5-2128-4a0e-a7af-ad214dfbc5a2" providerId="ADAL" clId="{8A2D1353-5FC4-7840-AD2A-CE53BCEFEBCE}" dt="2024-06-11T12:30:25.944" v="1466" actId="20577"/>
          <ac:spMkLst>
            <pc:docMk/>
            <pc:sldMk cId="1002711506" sldId="280"/>
            <ac:spMk id="5" creationId="{F3D9E169-8CA0-F46E-7E5B-C54137EE75BC}"/>
          </ac:spMkLst>
        </pc:spChg>
      </pc:sldChg>
    </pc:docChg>
  </pc:docChgLst>
  <pc:docChgLst>
    <pc:chgData name="Susan M. Gauthier" userId="S::sgauthier1@ebrschools.org::a331d506-b665-4d4d-9b67-d80df6c40f36" providerId="AD" clId="Web-{43E8D9FF-B5B5-CDD6-722A-EE98FFA6BA2B}"/>
    <pc:docChg chg="addSld modSld">
      <pc:chgData name="Susan M. Gauthier" userId="S::sgauthier1@ebrschools.org::a331d506-b665-4d4d-9b67-d80df6c40f36" providerId="AD" clId="Web-{43E8D9FF-B5B5-CDD6-722A-EE98FFA6BA2B}" dt="2024-03-05T14:52:30.494" v="442"/>
      <pc:docMkLst>
        <pc:docMk/>
      </pc:docMkLst>
      <pc:sldChg chg="modSp">
        <pc:chgData name="Susan M. Gauthier" userId="S::sgauthier1@ebrschools.org::a331d506-b665-4d4d-9b67-d80df6c40f36" providerId="AD" clId="Web-{43E8D9FF-B5B5-CDD6-722A-EE98FFA6BA2B}" dt="2024-03-05T14:31:31.471" v="144" actId="20577"/>
        <pc:sldMkLst>
          <pc:docMk/>
          <pc:sldMk cId="556159555" sldId="256"/>
        </pc:sldMkLst>
        <pc:spChg chg="mod">
          <ac:chgData name="Susan M. Gauthier" userId="S::sgauthier1@ebrschools.org::a331d506-b665-4d4d-9b67-d80df6c40f36" providerId="AD" clId="Web-{43E8D9FF-B5B5-CDD6-722A-EE98FFA6BA2B}" dt="2024-03-05T14:09:42.649" v="3" actId="20577"/>
          <ac:spMkLst>
            <pc:docMk/>
            <pc:sldMk cId="556159555" sldId="256"/>
            <ac:spMk id="4" creationId="{4A669C6F-460F-CE3D-CCFE-35FDC6BDE170}"/>
          </ac:spMkLst>
        </pc:spChg>
        <pc:spChg chg="mod">
          <ac:chgData name="Susan M. Gauthier" userId="S::sgauthier1@ebrschools.org::a331d506-b665-4d4d-9b67-d80df6c40f36" providerId="AD" clId="Web-{43E8D9FF-B5B5-CDD6-722A-EE98FFA6BA2B}" dt="2024-03-05T14:31:31.471" v="144" actId="20577"/>
          <ac:spMkLst>
            <pc:docMk/>
            <pc:sldMk cId="556159555" sldId="256"/>
            <ac:spMk id="5" creationId="{BE024B3A-A23C-BFEF-F2FC-41830D1E8CCD}"/>
          </ac:spMkLst>
        </pc:spChg>
      </pc:sldChg>
      <pc:sldChg chg="modSp">
        <pc:chgData name="Susan M. Gauthier" userId="S::sgauthier1@ebrschools.org::a331d506-b665-4d4d-9b67-d80df6c40f36" providerId="AD" clId="Web-{43E8D9FF-B5B5-CDD6-722A-EE98FFA6BA2B}" dt="2024-03-05T14:52:30.494" v="442"/>
        <pc:sldMkLst>
          <pc:docMk/>
          <pc:sldMk cId="2641073485" sldId="257"/>
        </pc:sldMkLst>
        <pc:spChg chg="mod">
          <ac:chgData name="Susan M. Gauthier" userId="S::sgauthier1@ebrschools.org::a331d506-b665-4d4d-9b67-d80df6c40f36" providerId="AD" clId="Web-{43E8D9FF-B5B5-CDD6-722A-EE98FFA6BA2B}" dt="2024-03-05T14:40:47.394" v="233" actId="20577"/>
          <ac:spMkLst>
            <pc:docMk/>
            <pc:sldMk cId="2641073485" sldId="257"/>
            <ac:spMk id="4" creationId="{9F32C353-7CA8-B018-6443-FC0143080EF9}"/>
          </ac:spMkLst>
        </pc:spChg>
        <pc:spChg chg="mod">
          <ac:chgData name="Susan M. Gauthier" userId="S::sgauthier1@ebrschools.org::a331d506-b665-4d4d-9b67-d80df6c40f36" providerId="AD" clId="Web-{43E8D9FF-B5B5-CDD6-722A-EE98FFA6BA2B}" dt="2024-03-05T14:52:30.494" v="442"/>
          <ac:spMkLst>
            <pc:docMk/>
            <pc:sldMk cId="2641073485" sldId="257"/>
            <ac:spMk id="5" creationId="{70B4A6CC-3B58-66EB-15F5-AAC7D8ECEBC3}"/>
          </ac:spMkLst>
        </pc:spChg>
      </pc:sldChg>
      <pc:sldChg chg="addSp delSp modSp mod setBg">
        <pc:chgData name="Susan M. Gauthier" userId="S::sgauthier1@ebrschools.org::a331d506-b665-4d4d-9b67-d80df6c40f36" providerId="AD" clId="Web-{43E8D9FF-B5B5-CDD6-722A-EE98FFA6BA2B}" dt="2024-03-05T14:26:18.289" v="120" actId="20577"/>
        <pc:sldMkLst>
          <pc:docMk/>
          <pc:sldMk cId="3961030686" sldId="262"/>
        </pc:sldMkLst>
        <pc:spChg chg="mod">
          <ac:chgData name="Susan M. Gauthier" userId="S::sgauthier1@ebrschools.org::a331d506-b665-4d4d-9b67-d80df6c40f36" providerId="AD" clId="Web-{43E8D9FF-B5B5-CDD6-722A-EE98FFA6BA2B}" dt="2024-03-05T14:14:57.565" v="23"/>
          <ac:spMkLst>
            <pc:docMk/>
            <pc:sldMk cId="3961030686" sldId="262"/>
            <ac:spMk id="4" creationId="{F6B0B68E-CACB-A4C0-5D9E-81941DA18904}"/>
          </ac:spMkLst>
        </pc:spChg>
        <pc:spChg chg="mod">
          <ac:chgData name="Susan M. Gauthier" userId="S::sgauthier1@ebrschools.org::a331d506-b665-4d4d-9b67-d80df6c40f36" providerId="AD" clId="Web-{43E8D9FF-B5B5-CDD6-722A-EE98FFA6BA2B}" dt="2024-03-05T14:26:18.289" v="120" actId="20577"/>
          <ac:spMkLst>
            <pc:docMk/>
            <pc:sldMk cId="3961030686" sldId="262"/>
            <ac:spMk id="5" creationId="{F3D9E169-8CA0-F46E-7E5B-C54137EE75BC}"/>
          </ac:spMkLst>
        </pc:spChg>
        <pc:spChg chg="add">
          <ac:chgData name="Susan M. Gauthier" userId="S::sgauthier1@ebrschools.org::a331d506-b665-4d4d-9b67-d80df6c40f36" providerId="AD" clId="Web-{43E8D9FF-B5B5-CDD6-722A-EE98FFA6BA2B}" dt="2024-03-05T14:14:57.565" v="23"/>
          <ac:spMkLst>
            <pc:docMk/>
            <pc:sldMk cId="3961030686" sldId="262"/>
            <ac:spMk id="7" creationId="{F13C74B1-5B17-4795-BED0-7140497B445A}"/>
          </ac:spMkLst>
        </pc:spChg>
        <pc:spChg chg="add">
          <ac:chgData name="Susan M. Gauthier" userId="S::sgauthier1@ebrschools.org::a331d506-b665-4d4d-9b67-d80df6c40f36" providerId="AD" clId="Web-{43E8D9FF-B5B5-CDD6-722A-EE98FFA6BA2B}" dt="2024-03-05T14:14:57.565" v="23"/>
          <ac:spMkLst>
            <pc:docMk/>
            <pc:sldMk cId="3961030686" sldId="262"/>
            <ac:spMk id="8" creationId="{D4974D33-8DC5-464E-8C6D-BE58F0669C17}"/>
          </ac:spMkLst>
        </pc:spChg>
        <pc:spChg chg="add del">
          <ac:chgData name="Susan M. Gauthier" userId="S::sgauthier1@ebrschools.org::a331d506-b665-4d4d-9b67-d80df6c40f36" providerId="AD" clId="Web-{43E8D9FF-B5B5-CDD6-722A-EE98FFA6BA2B}" dt="2024-03-05T14:14:38.909" v="21"/>
          <ac:spMkLst>
            <pc:docMk/>
            <pc:sldMk cId="3961030686" sldId="262"/>
            <ac:spMk id="10" creationId="{F13C74B1-5B17-4795-BED0-7140497B445A}"/>
          </ac:spMkLst>
        </pc:spChg>
        <pc:spChg chg="add del">
          <ac:chgData name="Susan M. Gauthier" userId="S::sgauthier1@ebrschools.org::a331d506-b665-4d4d-9b67-d80df6c40f36" providerId="AD" clId="Web-{43E8D9FF-B5B5-CDD6-722A-EE98FFA6BA2B}" dt="2024-03-05T14:14:38.909" v="21"/>
          <ac:spMkLst>
            <pc:docMk/>
            <pc:sldMk cId="3961030686" sldId="262"/>
            <ac:spMk id="12" creationId="{D4974D33-8DC5-464E-8C6D-BE58F0669C17}"/>
          </ac:spMkLst>
        </pc:spChg>
        <pc:picChg chg="add mod">
          <ac:chgData name="Susan M. Gauthier" userId="S::sgauthier1@ebrschools.org::a331d506-b665-4d4d-9b67-d80df6c40f36" providerId="AD" clId="Web-{43E8D9FF-B5B5-CDD6-722A-EE98FFA6BA2B}" dt="2024-03-05T14:14:57.565" v="23"/>
          <ac:picMkLst>
            <pc:docMk/>
            <pc:sldMk cId="3961030686" sldId="262"/>
            <ac:picMk id="2" creationId="{37EC4E03-A2FA-582A-6439-21B9471DE084}"/>
          </ac:picMkLst>
        </pc:picChg>
      </pc:sldChg>
      <pc:sldChg chg="delSp modSp add replId">
        <pc:chgData name="Susan M. Gauthier" userId="S::sgauthier1@ebrschools.org::a331d506-b665-4d4d-9b67-d80df6c40f36" providerId="AD" clId="Web-{43E8D9FF-B5B5-CDD6-722A-EE98FFA6BA2B}" dt="2024-03-05T14:45:08.402" v="322" actId="20577"/>
        <pc:sldMkLst>
          <pc:docMk/>
          <pc:sldMk cId="1002711506" sldId="280"/>
        </pc:sldMkLst>
        <pc:spChg chg="mod">
          <ac:chgData name="Susan M. Gauthier" userId="S::sgauthier1@ebrschools.org::a331d506-b665-4d4d-9b67-d80df6c40f36" providerId="AD" clId="Web-{43E8D9FF-B5B5-CDD6-722A-EE98FFA6BA2B}" dt="2024-03-05T14:23:13.752" v="64" actId="20577"/>
          <ac:spMkLst>
            <pc:docMk/>
            <pc:sldMk cId="1002711506" sldId="280"/>
            <ac:spMk id="4" creationId="{F6B0B68E-CACB-A4C0-5D9E-81941DA18904}"/>
          </ac:spMkLst>
        </pc:spChg>
        <pc:spChg chg="mod">
          <ac:chgData name="Susan M. Gauthier" userId="S::sgauthier1@ebrschools.org::a331d506-b665-4d4d-9b67-d80df6c40f36" providerId="AD" clId="Web-{43E8D9FF-B5B5-CDD6-722A-EE98FFA6BA2B}" dt="2024-03-05T14:45:08.402" v="322" actId="20577"/>
          <ac:spMkLst>
            <pc:docMk/>
            <pc:sldMk cId="1002711506" sldId="280"/>
            <ac:spMk id="5" creationId="{F3D9E169-8CA0-F46E-7E5B-C54137EE75BC}"/>
          </ac:spMkLst>
        </pc:spChg>
        <pc:picChg chg="del">
          <ac:chgData name="Susan M. Gauthier" userId="S::sgauthier1@ebrschools.org::a331d506-b665-4d4d-9b67-d80df6c40f36" providerId="AD" clId="Web-{43E8D9FF-B5B5-CDD6-722A-EE98FFA6BA2B}" dt="2024-03-05T14:23:18.284" v="65"/>
          <ac:picMkLst>
            <pc:docMk/>
            <pc:sldMk cId="1002711506" sldId="280"/>
            <ac:picMk id="2" creationId="{37EC4E03-A2FA-582A-6439-21B9471DE08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>
                <a:solidFill>
                  <a:schemeClr val="tx1"/>
                </a:solidFill>
                <a:latin typeface="Aleo" panose="020F0502020204030203" pitchFamily="34" charset="77"/>
              </a:rPr>
              <a:t>CHART</a:t>
            </a:r>
            <a:r>
              <a:rPr lang="en-US" sz="2000" b="0" i="0" baseline="0">
                <a:solidFill>
                  <a:schemeClr val="tx1"/>
                </a:solidFill>
                <a:latin typeface="Aleo" panose="020F0502020204030203" pitchFamily="34" charset="77"/>
              </a:rPr>
              <a:t> TITLE: subheading</a:t>
            </a:r>
            <a:endParaRPr lang="en-US" sz="2000" b="0" i="0">
              <a:solidFill>
                <a:schemeClr val="tx1"/>
              </a:solidFill>
              <a:latin typeface="Aleo" panose="020F0502020204030203" pitchFamily="34" charset="77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563305774237658E-2"/>
          <c:y val="0.16832295458073865"/>
          <c:w val="0.83282409357504938"/>
          <c:h val="0.737066809266702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A/B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Year 1</c:v>
                </c:pt>
                <c:pt idx="1">
                  <c:v>Year 2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23-3347-9EA1-47A982F15D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C/D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Year 1</c:v>
                </c:pt>
                <c:pt idx="1">
                  <c:v>Year 2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23-3347-9EA1-47A982F15D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E/F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Year 1</c:v>
                </c:pt>
                <c:pt idx="1">
                  <c:v>Year 2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23-3347-9EA1-47A982F15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588879"/>
        <c:axId val="667935631"/>
      </c:barChart>
      <c:catAx>
        <c:axId val="396588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Visby CF Medium" pitchFamily="2" charset="77"/>
                <a:ea typeface="+mn-ea"/>
                <a:cs typeface="+mn-cs"/>
              </a:defRPr>
            </a:pPr>
            <a:endParaRPr lang="en-US"/>
          </a:p>
        </c:txPr>
        <c:crossAx val="667935631"/>
        <c:crosses val="autoZero"/>
        <c:auto val="1"/>
        <c:lblAlgn val="ctr"/>
        <c:lblOffset val="100"/>
        <c:noMultiLvlLbl val="0"/>
      </c:catAx>
      <c:valAx>
        <c:axId val="667935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4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588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2540662139001328"/>
          <c:y val="0.48552667138166783"/>
          <c:w val="7.4593378609986674E-2"/>
          <c:h val="0.258975464743866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Visby CF Medium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883315-E943-BA4C-8923-C0BC899C7191}" type="doc">
      <dgm:prSet loTypeId="urn:microsoft.com/office/officeart/2008/layout/CaptionedPictures" loCatId="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F0A5FCEC-36F6-FF4A-B117-5C1200BCB172}">
      <dgm:prSet phldrT="[Text]" custT="1"/>
      <dgm:spPr/>
      <dgm:t>
        <a:bodyPr/>
        <a:lstStyle/>
        <a:p>
          <a:r>
            <a:rPr lang="en-US" sz="2400" b="0" i="0">
              <a:latin typeface="Visby CF Medium" pitchFamily="2" charset="77"/>
            </a:rPr>
            <a:t>Title or Note</a:t>
          </a:r>
        </a:p>
      </dgm:t>
    </dgm:pt>
    <dgm:pt modelId="{BAF57B3F-7E9D-4244-BEAE-F32D799FBD3B}" type="parTrans" cxnId="{E1BA8B00-6CCE-DF4F-BF6C-C1F9C1DACCAB}">
      <dgm:prSet/>
      <dgm:spPr/>
      <dgm:t>
        <a:bodyPr/>
        <a:lstStyle/>
        <a:p>
          <a:endParaRPr lang="en-US"/>
        </a:p>
      </dgm:t>
    </dgm:pt>
    <dgm:pt modelId="{84810BF7-BCB6-A64A-99A2-C0F1ADF9283C}" type="sibTrans" cxnId="{E1BA8B00-6CCE-DF4F-BF6C-C1F9C1DACCAB}">
      <dgm:prSet/>
      <dgm:spPr/>
      <dgm:t>
        <a:bodyPr/>
        <a:lstStyle/>
        <a:p>
          <a:endParaRPr lang="en-US"/>
        </a:p>
      </dgm:t>
    </dgm:pt>
    <dgm:pt modelId="{30BBC849-2D17-0043-84BA-47EE615C7CDE}">
      <dgm:prSet phldrT="[Text]" custT="1"/>
      <dgm:spPr/>
      <dgm:t>
        <a:bodyPr/>
        <a:lstStyle/>
        <a:p>
          <a:r>
            <a:rPr lang="en-US" sz="2400" b="0" i="0">
              <a:latin typeface="Visby CF Medium" pitchFamily="2" charset="77"/>
            </a:rPr>
            <a:t>Title or Note</a:t>
          </a:r>
        </a:p>
      </dgm:t>
    </dgm:pt>
    <dgm:pt modelId="{6949564D-7676-8F4C-B4F0-130BBA88808E}" type="parTrans" cxnId="{1B7314E9-95D4-6A42-8A4F-11C195C15948}">
      <dgm:prSet/>
      <dgm:spPr/>
      <dgm:t>
        <a:bodyPr/>
        <a:lstStyle/>
        <a:p>
          <a:endParaRPr lang="en-US"/>
        </a:p>
      </dgm:t>
    </dgm:pt>
    <dgm:pt modelId="{6982B78B-6438-ED4B-87DD-47E4C2ACC3E9}" type="sibTrans" cxnId="{1B7314E9-95D4-6A42-8A4F-11C195C15948}">
      <dgm:prSet/>
      <dgm:spPr/>
      <dgm:t>
        <a:bodyPr/>
        <a:lstStyle/>
        <a:p>
          <a:endParaRPr lang="en-US"/>
        </a:p>
      </dgm:t>
    </dgm:pt>
    <dgm:pt modelId="{CE09591E-FFE8-E74A-96DC-971FC3C6B540}">
      <dgm:prSet phldrT="[Text]" custT="1"/>
      <dgm:spPr/>
      <dgm:t>
        <a:bodyPr/>
        <a:lstStyle/>
        <a:p>
          <a:r>
            <a:rPr lang="en-US" sz="2400" b="0" i="0">
              <a:latin typeface="Visby CF Medium" pitchFamily="2" charset="77"/>
            </a:rPr>
            <a:t>Title or Note</a:t>
          </a:r>
        </a:p>
      </dgm:t>
    </dgm:pt>
    <dgm:pt modelId="{07A1D355-F8D2-244B-BDEC-7C64A58AF306}" type="parTrans" cxnId="{6EC994C2-AABF-A340-BB36-7C3BEE0E451A}">
      <dgm:prSet/>
      <dgm:spPr/>
      <dgm:t>
        <a:bodyPr/>
        <a:lstStyle/>
        <a:p>
          <a:endParaRPr lang="en-US"/>
        </a:p>
      </dgm:t>
    </dgm:pt>
    <dgm:pt modelId="{A14B551C-4032-D24E-9F2A-074D7DF940C7}" type="sibTrans" cxnId="{6EC994C2-AABF-A340-BB36-7C3BEE0E451A}">
      <dgm:prSet/>
      <dgm:spPr/>
      <dgm:t>
        <a:bodyPr/>
        <a:lstStyle/>
        <a:p>
          <a:endParaRPr lang="en-US"/>
        </a:p>
      </dgm:t>
    </dgm:pt>
    <dgm:pt modelId="{FC8498F1-6E57-BB4B-8EA8-8274A26DCBAB}" type="pres">
      <dgm:prSet presAssocID="{2C883315-E943-BA4C-8923-C0BC899C7191}" presName="Name0" presStyleCnt="0">
        <dgm:presLayoutVars>
          <dgm:chMax/>
          <dgm:chPref/>
          <dgm:dir/>
        </dgm:presLayoutVars>
      </dgm:prSet>
      <dgm:spPr/>
    </dgm:pt>
    <dgm:pt modelId="{0D96C29A-BB37-2F46-B3C1-6744F12666AF}" type="pres">
      <dgm:prSet presAssocID="{F0A5FCEC-36F6-FF4A-B117-5C1200BCB172}" presName="composite" presStyleCnt="0">
        <dgm:presLayoutVars>
          <dgm:chMax val="1"/>
          <dgm:chPref val="1"/>
        </dgm:presLayoutVars>
      </dgm:prSet>
      <dgm:spPr/>
    </dgm:pt>
    <dgm:pt modelId="{725C221C-0CE2-E74A-B73C-873BE24049A3}" type="pres">
      <dgm:prSet presAssocID="{F0A5FCEC-36F6-FF4A-B117-5C1200BCB172}" presName="Accent" presStyleLbl="trAlignAcc1" presStyleIdx="0" presStyleCnt="3">
        <dgm:presLayoutVars>
          <dgm:chMax val="0"/>
          <dgm:chPref val="0"/>
        </dgm:presLayoutVars>
      </dgm:prSet>
      <dgm:spPr>
        <a:solidFill>
          <a:schemeClr val="bg1"/>
        </a:solidFill>
        <a:ln>
          <a:noFill/>
        </a:ln>
      </dgm:spPr>
    </dgm:pt>
    <dgm:pt modelId="{8C8CB410-78B7-684E-A8E3-4D12CD007659}" type="pres">
      <dgm:prSet presAssocID="{F0A5FCEC-36F6-FF4A-B117-5C1200BCB172}" presName="Image" presStyleLbl="alignImgPlace1" presStyleIdx="0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</dgm:spPr>
    </dgm:pt>
    <dgm:pt modelId="{BD04DCBA-98B3-1D4E-9FF3-39B794258B26}" type="pres">
      <dgm:prSet presAssocID="{F0A5FCEC-36F6-FF4A-B117-5C1200BCB172}" presName="ChildComposite" presStyleCnt="0"/>
      <dgm:spPr/>
    </dgm:pt>
    <dgm:pt modelId="{0C2DB1F1-D455-724D-A91B-7FB6487A5D27}" type="pres">
      <dgm:prSet presAssocID="{F0A5FCEC-36F6-FF4A-B117-5C1200BCB17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76BC7D2-1153-5440-96B3-6570C34754DA}" type="pres">
      <dgm:prSet presAssocID="{F0A5FCEC-36F6-FF4A-B117-5C1200BCB172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0FE3F6D2-43DB-0643-B120-ED8BA7C308D1}" type="pres">
      <dgm:prSet presAssocID="{84810BF7-BCB6-A64A-99A2-C0F1ADF9283C}" presName="sibTrans" presStyleCnt="0"/>
      <dgm:spPr/>
    </dgm:pt>
    <dgm:pt modelId="{8187A9A3-3882-294C-B605-BAD334FF8354}" type="pres">
      <dgm:prSet presAssocID="{30BBC849-2D17-0043-84BA-47EE615C7CDE}" presName="composite" presStyleCnt="0">
        <dgm:presLayoutVars>
          <dgm:chMax val="1"/>
          <dgm:chPref val="1"/>
        </dgm:presLayoutVars>
      </dgm:prSet>
      <dgm:spPr/>
    </dgm:pt>
    <dgm:pt modelId="{36D73B83-A7AB-1B41-B434-14E752C9CBF4}" type="pres">
      <dgm:prSet presAssocID="{30BBC849-2D17-0043-84BA-47EE615C7CDE}" presName="Accent" presStyleLbl="trAlignAcc1" presStyleIdx="1" presStyleCnt="3">
        <dgm:presLayoutVars>
          <dgm:chMax val="0"/>
          <dgm:chPref val="0"/>
        </dgm:presLayoutVars>
      </dgm:prSet>
      <dgm:spPr>
        <a:solidFill>
          <a:schemeClr val="bg1"/>
        </a:solidFill>
        <a:ln>
          <a:noFill/>
        </a:ln>
      </dgm:spPr>
    </dgm:pt>
    <dgm:pt modelId="{A4D84CEF-B174-544D-AFA8-0F9E7354F967}" type="pres">
      <dgm:prSet presAssocID="{30BBC849-2D17-0043-84BA-47EE615C7CDE}" presName="Image" presStyleLbl="alignImgPlace1" presStyleIdx="1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</dgm:spPr>
    </dgm:pt>
    <dgm:pt modelId="{36BED63F-6F7F-0F4B-B25F-F9A530005C63}" type="pres">
      <dgm:prSet presAssocID="{30BBC849-2D17-0043-84BA-47EE615C7CDE}" presName="ChildComposite" presStyleCnt="0"/>
      <dgm:spPr/>
    </dgm:pt>
    <dgm:pt modelId="{26D2F838-BEC6-1144-ADD0-5BE7702CB6E5}" type="pres">
      <dgm:prSet presAssocID="{30BBC849-2D17-0043-84BA-47EE615C7CD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57E9623-A274-994D-A715-8E2C50DE3547}" type="pres">
      <dgm:prSet presAssocID="{30BBC849-2D17-0043-84BA-47EE615C7CDE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04D3A880-9D54-6D40-8054-F82730F5D9EF}" type="pres">
      <dgm:prSet presAssocID="{6982B78B-6438-ED4B-87DD-47E4C2ACC3E9}" presName="sibTrans" presStyleCnt="0"/>
      <dgm:spPr/>
    </dgm:pt>
    <dgm:pt modelId="{698EAC99-2B48-244A-AF67-7CDB6EB8FDEE}" type="pres">
      <dgm:prSet presAssocID="{CE09591E-FFE8-E74A-96DC-971FC3C6B540}" presName="composite" presStyleCnt="0">
        <dgm:presLayoutVars>
          <dgm:chMax val="1"/>
          <dgm:chPref val="1"/>
        </dgm:presLayoutVars>
      </dgm:prSet>
      <dgm:spPr/>
    </dgm:pt>
    <dgm:pt modelId="{189FE46D-FD20-F940-A3FC-88910518154F}" type="pres">
      <dgm:prSet presAssocID="{CE09591E-FFE8-E74A-96DC-971FC3C6B540}" presName="Accent" presStyleLbl="trAlignAcc1" presStyleIdx="2" presStyleCnt="3">
        <dgm:presLayoutVars>
          <dgm:chMax val="0"/>
          <dgm:chPref val="0"/>
        </dgm:presLayoutVars>
      </dgm:prSet>
      <dgm:spPr>
        <a:solidFill>
          <a:schemeClr val="bg1"/>
        </a:solidFill>
        <a:ln>
          <a:noFill/>
        </a:ln>
      </dgm:spPr>
    </dgm:pt>
    <dgm:pt modelId="{F9D333CB-866B-604A-8D50-156DC89873AB}" type="pres">
      <dgm:prSet presAssocID="{CE09591E-FFE8-E74A-96DC-971FC3C6B540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</dgm:spPr>
    </dgm:pt>
    <dgm:pt modelId="{54399943-9FE3-9446-BB45-2E9825E23B78}" type="pres">
      <dgm:prSet presAssocID="{CE09591E-FFE8-E74A-96DC-971FC3C6B540}" presName="ChildComposite" presStyleCnt="0"/>
      <dgm:spPr/>
    </dgm:pt>
    <dgm:pt modelId="{F5F053E2-04B1-134D-A59C-65527BB3843C}" type="pres">
      <dgm:prSet presAssocID="{CE09591E-FFE8-E74A-96DC-971FC3C6B54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A771BAB-CCC5-B44E-8CA7-13C9F954BD67}" type="pres">
      <dgm:prSet presAssocID="{CE09591E-FFE8-E74A-96DC-971FC3C6B540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E1BA8B00-6CCE-DF4F-BF6C-C1F9C1DACCAB}" srcId="{2C883315-E943-BA4C-8923-C0BC899C7191}" destId="{F0A5FCEC-36F6-FF4A-B117-5C1200BCB172}" srcOrd="0" destOrd="0" parTransId="{BAF57B3F-7E9D-4244-BEAE-F32D799FBD3B}" sibTransId="{84810BF7-BCB6-A64A-99A2-C0F1ADF9283C}"/>
    <dgm:cxn modelId="{8E03B79E-09B9-F945-9603-FC8ECD8E045B}" type="presOf" srcId="{30BBC849-2D17-0043-84BA-47EE615C7CDE}" destId="{E57E9623-A274-994D-A715-8E2C50DE3547}" srcOrd="0" destOrd="0" presId="urn:microsoft.com/office/officeart/2008/layout/CaptionedPictures"/>
    <dgm:cxn modelId="{2540BBA2-257B-C943-A1AA-5CD8D57CD1E8}" type="presOf" srcId="{CE09591E-FFE8-E74A-96DC-971FC3C6B540}" destId="{7A771BAB-CCC5-B44E-8CA7-13C9F954BD67}" srcOrd="0" destOrd="0" presId="urn:microsoft.com/office/officeart/2008/layout/CaptionedPictures"/>
    <dgm:cxn modelId="{1BB30FB3-168C-2A42-827D-615766B08E35}" type="presOf" srcId="{2C883315-E943-BA4C-8923-C0BC899C7191}" destId="{FC8498F1-6E57-BB4B-8EA8-8274A26DCBAB}" srcOrd="0" destOrd="0" presId="urn:microsoft.com/office/officeart/2008/layout/CaptionedPictures"/>
    <dgm:cxn modelId="{6EC994C2-AABF-A340-BB36-7C3BEE0E451A}" srcId="{2C883315-E943-BA4C-8923-C0BC899C7191}" destId="{CE09591E-FFE8-E74A-96DC-971FC3C6B540}" srcOrd="2" destOrd="0" parTransId="{07A1D355-F8D2-244B-BDEC-7C64A58AF306}" sibTransId="{A14B551C-4032-D24E-9F2A-074D7DF940C7}"/>
    <dgm:cxn modelId="{1B7314E9-95D4-6A42-8A4F-11C195C15948}" srcId="{2C883315-E943-BA4C-8923-C0BC899C7191}" destId="{30BBC849-2D17-0043-84BA-47EE615C7CDE}" srcOrd="1" destOrd="0" parTransId="{6949564D-7676-8F4C-B4F0-130BBA88808E}" sibTransId="{6982B78B-6438-ED4B-87DD-47E4C2ACC3E9}"/>
    <dgm:cxn modelId="{E28AABEF-FB64-9841-B495-8EC9D6DC4635}" type="presOf" srcId="{F0A5FCEC-36F6-FF4A-B117-5C1200BCB172}" destId="{C76BC7D2-1153-5440-96B3-6570C34754DA}" srcOrd="0" destOrd="0" presId="urn:microsoft.com/office/officeart/2008/layout/CaptionedPictures"/>
    <dgm:cxn modelId="{E5FCB5F7-F6E7-4C4A-BC98-A89859ED401D}" type="presParOf" srcId="{FC8498F1-6E57-BB4B-8EA8-8274A26DCBAB}" destId="{0D96C29A-BB37-2F46-B3C1-6744F12666AF}" srcOrd="0" destOrd="0" presId="urn:microsoft.com/office/officeart/2008/layout/CaptionedPictures"/>
    <dgm:cxn modelId="{4A27AE29-BBFB-0343-96D3-869EF0CE3DA4}" type="presParOf" srcId="{0D96C29A-BB37-2F46-B3C1-6744F12666AF}" destId="{725C221C-0CE2-E74A-B73C-873BE24049A3}" srcOrd="0" destOrd="0" presId="urn:microsoft.com/office/officeart/2008/layout/CaptionedPictures"/>
    <dgm:cxn modelId="{E37D6BDE-63BD-F342-A2A9-4C05AA9CEAF8}" type="presParOf" srcId="{0D96C29A-BB37-2F46-B3C1-6744F12666AF}" destId="{8C8CB410-78B7-684E-A8E3-4D12CD007659}" srcOrd="1" destOrd="0" presId="urn:microsoft.com/office/officeart/2008/layout/CaptionedPictures"/>
    <dgm:cxn modelId="{A73FF54A-6789-F549-B690-EBC471911B04}" type="presParOf" srcId="{0D96C29A-BB37-2F46-B3C1-6744F12666AF}" destId="{BD04DCBA-98B3-1D4E-9FF3-39B794258B26}" srcOrd="2" destOrd="0" presId="urn:microsoft.com/office/officeart/2008/layout/CaptionedPictures"/>
    <dgm:cxn modelId="{82FDBD6C-B175-504C-8A04-B0ED0C4A302E}" type="presParOf" srcId="{BD04DCBA-98B3-1D4E-9FF3-39B794258B26}" destId="{0C2DB1F1-D455-724D-A91B-7FB6487A5D27}" srcOrd="0" destOrd="0" presId="urn:microsoft.com/office/officeart/2008/layout/CaptionedPictures"/>
    <dgm:cxn modelId="{43796B82-5B33-B542-87FA-427943676FA4}" type="presParOf" srcId="{BD04DCBA-98B3-1D4E-9FF3-39B794258B26}" destId="{C76BC7D2-1153-5440-96B3-6570C34754DA}" srcOrd="1" destOrd="0" presId="urn:microsoft.com/office/officeart/2008/layout/CaptionedPictures"/>
    <dgm:cxn modelId="{C59EBB48-F0D8-4441-A4E5-50C09EF0B452}" type="presParOf" srcId="{FC8498F1-6E57-BB4B-8EA8-8274A26DCBAB}" destId="{0FE3F6D2-43DB-0643-B120-ED8BA7C308D1}" srcOrd="1" destOrd="0" presId="urn:microsoft.com/office/officeart/2008/layout/CaptionedPictures"/>
    <dgm:cxn modelId="{55B9F549-D945-0041-B6F9-13E992CC5522}" type="presParOf" srcId="{FC8498F1-6E57-BB4B-8EA8-8274A26DCBAB}" destId="{8187A9A3-3882-294C-B605-BAD334FF8354}" srcOrd="2" destOrd="0" presId="urn:microsoft.com/office/officeart/2008/layout/CaptionedPictures"/>
    <dgm:cxn modelId="{2642EF12-39B8-624F-8508-D6B2DB6A296E}" type="presParOf" srcId="{8187A9A3-3882-294C-B605-BAD334FF8354}" destId="{36D73B83-A7AB-1B41-B434-14E752C9CBF4}" srcOrd="0" destOrd="0" presId="urn:microsoft.com/office/officeart/2008/layout/CaptionedPictures"/>
    <dgm:cxn modelId="{2B0B66A5-9993-6A49-BB8B-5B5A81EE64CF}" type="presParOf" srcId="{8187A9A3-3882-294C-B605-BAD334FF8354}" destId="{A4D84CEF-B174-544D-AFA8-0F9E7354F967}" srcOrd="1" destOrd="0" presId="urn:microsoft.com/office/officeart/2008/layout/CaptionedPictures"/>
    <dgm:cxn modelId="{948484B1-C6A1-FB4C-B96B-F0720E05A0C0}" type="presParOf" srcId="{8187A9A3-3882-294C-B605-BAD334FF8354}" destId="{36BED63F-6F7F-0F4B-B25F-F9A530005C63}" srcOrd="2" destOrd="0" presId="urn:microsoft.com/office/officeart/2008/layout/CaptionedPictures"/>
    <dgm:cxn modelId="{0929DD98-357A-4045-8B28-6D910E54D6F7}" type="presParOf" srcId="{36BED63F-6F7F-0F4B-B25F-F9A530005C63}" destId="{26D2F838-BEC6-1144-ADD0-5BE7702CB6E5}" srcOrd="0" destOrd="0" presId="urn:microsoft.com/office/officeart/2008/layout/CaptionedPictures"/>
    <dgm:cxn modelId="{5859980E-4BB5-4948-8BED-877D692AB1AD}" type="presParOf" srcId="{36BED63F-6F7F-0F4B-B25F-F9A530005C63}" destId="{E57E9623-A274-994D-A715-8E2C50DE3547}" srcOrd="1" destOrd="0" presId="urn:microsoft.com/office/officeart/2008/layout/CaptionedPictures"/>
    <dgm:cxn modelId="{752FA793-F6C0-2048-ACBB-2D4F21C55FEB}" type="presParOf" srcId="{FC8498F1-6E57-BB4B-8EA8-8274A26DCBAB}" destId="{04D3A880-9D54-6D40-8054-F82730F5D9EF}" srcOrd="3" destOrd="0" presId="urn:microsoft.com/office/officeart/2008/layout/CaptionedPictures"/>
    <dgm:cxn modelId="{9CEC64AB-B6EB-1441-9419-F6AB0D195F5C}" type="presParOf" srcId="{FC8498F1-6E57-BB4B-8EA8-8274A26DCBAB}" destId="{698EAC99-2B48-244A-AF67-7CDB6EB8FDEE}" srcOrd="4" destOrd="0" presId="urn:microsoft.com/office/officeart/2008/layout/CaptionedPictures"/>
    <dgm:cxn modelId="{4180D533-F727-0C44-B336-D25D2CF71D90}" type="presParOf" srcId="{698EAC99-2B48-244A-AF67-7CDB6EB8FDEE}" destId="{189FE46D-FD20-F940-A3FC-88910518154F}" srcOrd="0" destOrd="0" presId="urn:microsoft.com/office/officeart/2008/layout/CaptionedPictures"/>
    <dgm:cxn modelId="{1958BCD2-C2CB-B54F-96F1-D165E7FCABD0}" type="presParOf" srcId="{698EAC99-2B48-244A-AF67-7CDB6EB8FDEE}" destId="{F9D333CB-866B-604A-8D50-156DC89873AB}" srcOrd="1" destOrd="0" presId="urn:microsoft.com/office/officeart/2008/layout/CaptionedPictures"/>
    <dgm:cxn modelId="{576B04F9-FF3F-AB4E-BCFB-F87046B4EA21}" type="presParOf" srcId="{698EAC99-2B48-244A-AF67-7CDB6EB8FDEE}" destId="{54399943-9FE3-9446-BB45-2E9825E23B78}" srcOrd="2" destOrd="0" presId="urn:microsoft.com/office/officeart/2008/layout/CaptionedPictures"/>
    <dgm:cxn modelId="{098BC7F6-6C80-1D4C-A5DE-C7FCDB8C4BFC}" type="presParOf" srcId="{54399943-9FE3-9446-BB45-2E9825E23B78}" destId="{F5F053E2-04B1-134D-A59C-65527BB3843C}" srcOrd="0" destOrd="0" presId="urn:microsoft.com/office/officeart/2008/layout/CaptionedPictures"/>
    <dgm:cxn modelId="{C8951931-6E80-6B48-9156-4B702A2233FE}" type="presParOf" srcId="{54399943-9FE3-9446-BB45-2E9825E23B78}" destId="{7A771BAB-CCC5-B44E-8CA7-13C9F954BD67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C221C-0CE2-E74A-B73C-873BE24049A3}">
      <dsp:nvSpPr>
        <dsp:cNvPr id="0" name=""/>
        <dsp:cNvSpPr/>
      </dsp:nvSpPr>
      <dsp:spPr>
        <a:xfrm>
          <a:off x="5868" y="551029"/>
          <a:ext cx="3010708" cy="3542010"/>
        </a:xfrm>
        <a:prstGeom prst="rect">
          <a:avLst/>
        </a:prstGeom>
        <a:solidFill>
          <a:schemeClr val="bg1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8CB410-78B7-684E-A8E3-4D12CD007659}">
      <dsp:nvSpPr>
        <dsp:cNvPr id="0" name=""/>
        <dsp:cNvSpPr/>
      </dsp:nvSpPr>
      <dsp:spPr>
        <a:xfrm>
          <a:off x="156403" y="692710"/>
          <a:ext cx="2709637" cy="23023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6BC7D2-1153-5440-96B3-6570C34754DA}">
      <dsp:nvSpPr>
        <dsp:cNvPr id="0" name=""/>
        <dsp:cNvSpPr/>
      </dsp:nvSpPr>
      <dsp:spPr>
        <a:xfrm>
          <a:off x="156403" y="2995016"/>
          <a:ext cx="2709637" cy="956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>
              <a:latin typeface="Visby CF Medium" pitchFamily="2" charset="77"/>
            </a:rPr>
            <a:t>Title or Note</a:t>
          </a:r>
        </a:p>
      </dsp:txBody>
      <dsp:txXfrm>
        <a:off x="156403" y="2995016"/>
        <a:ext cx="2709637" cy="956342"/>
      </dsp:txXfrm>
    </dsp:sp>
    <dsp:sp modelId="{36D73B83-A7AB-1B41-B434-14E752C9CBF4}">
      <dsp:nvSpPr>
        <dsp:cNvPr id="0" name=""/>
        <dsp:cNvSpPr/>
      </dsp:nvSpPr>
      <dsp:spPr>
        <a:xfrm>
          <a:off x="3830504" y="551029"/>
          <a:ext cx="3010708" cy="3542010"/>
        </a:xfrm>
        <a:prstGeom prst="rect">
          <a:avLst/>
        </a:prstGeom>
        <a:solidFill>
          <a:schemeClr val="bg1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84CEF-B174-544D-AFA8-0F9E7354F967}">
      <dsp:nvSpPr>
        <dsp:cNvPr id="0" name=""/>
        <dsp:cNvSpPr/>
      </dsp:nvSpPr>
      <dsp:spPr>
        <a:xfrm>
          <a:off x="3981039" y="692710"/>
          <a:ext cx="2709637" cy="230230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7E9623-A274-994D-A715-8E2C50DE3547}">
      <dsp:nvSpPr>
        <dsp:cNvPr id="0" name=""/>
        <dsp:cNvSpPr/>
      </dsp:nvSpPr>
      <dsp:spPr>
        <a:xfrm>
          <a:off x="3981039" y="2995016"/>
          <a:ext cx="2709637" cy="956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>
              <a:latin typeface="Visby CF Medium" pitchFamily="2" charset="77"/>
            </a:rPr>
            <a:t>Title or Note</a:t>
          </a:r>
        </a:p>
      </dsp:txBody>
      <dsp:txXfrm>
        <a:off x="3981039" y="2995016"/>
        <a:ext cx="2709637" cy="956342"/>
      </dsp:txXfrm>
    </dsp:sp>
    <dsp:sp modelId="{189FE46D-FD20-F940-A3FC-88910518154F}">
      <dsp:nvSpPr>
        <dsp:cNvPr id="0" name=""/>
        <dsp:cNvSpPr/>
      </dsp:nvSpPr>
      <dsp:spPr>
        <a:xfrm>
          <a:off x="7655139" y="551029"/>
          <a:ext cx="3010708" cy="3542010"/>
        </a:xfrm>
        <a:prstGeom prst="rect">
          <a:avLst/>
        </a:prstGeom>
        <a:solidFill>
          <a:schemeClr val="bg1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D333CB-866B-604A-8D50-156DC89873AB}">
      <dsp:nvSpPr>
        <dsp:cNvPr id="0" name=""/>
        <dsp:cNvSpPr/>
      </dsp:nvSpPr>
      <dsp:spPr>
        <a:xfrm>
          <a:off x="7805675" y="692710"/>
          <a:ext cx="2709637" cy="23023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771BAB-CCC5-B44E-8CA7-13C9F954BD67}">
      <dsp:nvSpPr>
        <dsp:cNvPr id="0" name=""/>
        <dsp:cNvSpPr/>
      </dsp:nvSpPr>
      <dsp:spPr>
        <a:xfrm>
          <a:off x="7805675" y="2995016"/>
          <a:ext cx="2709637" cy="956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>
              <a:latin typeface="Visby CF Medium" pitchFamily="2" charset="77"/>
            </a:rPr>
            <a:t>Title or Note</a:t>
          </a:r>
        </a:p>
      </dsp:txBody>
      <dsp:txXfrm>
        <a:off x="7805675" y="2995016"/>
        <a:ext cx="2709637" cy="9563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9290-AB5F-DEC1-1C5B-13BD8F8A0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A34B31-A908-148C-A2E5-3DD92CED7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2AAD3-6B90-C56A-5178-E945098B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7F39C-9415-F44A-976C-9F6CAF65BCB9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95C65-703B-D81A-3207-24A7C4C79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F0A8B-7521-9ABB-4513-EB777318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0AE2-7430-5442-BB8C-048CACC9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5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34DD-ED68-FF7B-1C74-69FF08954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EDA64A-7DAB-B9BD-3B29-8D593736F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F4D2E-ECF6-FC60-F7A2-E08A3AAD1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7F39C-9415-F44A-976C-9F6CAF65BCB9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2E151-496D-5057-74E1-3FFECA3A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E13EB-891B-88A6-DA4E-40629382B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0AE2-7430-5442-BB8C-048CACC9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9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F8EE24-1E82-BFE9-7144-97166C5D18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47972-07E6-5B29-191B-B73D1D370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A8A99-895B-87D4-0FC7-88D544A2E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7F39C-9415-F44A-976C-9F6CAF65BCB9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D3DD3-0904-E34F-21D9-E60FF0B1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542AE-0372-7BC3-572D-D6CBB49FE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0AE2-7430-5442-BB8C-048CACC9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74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DCA6-812E-9DA4-27DC-87E5FD8D2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10FC9-4C4A-2C08-27B8-40D3370D6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77831-16E6-E924-E008-A84ECE26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7F39C-9415-F44A-976C-9F6CAF65BCB9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64EEB-6FD2-8247-2E47-22A6A466A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E76B1-121B-BE54-9408-3145DEB4F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0AE2-7430-5442-BB8C-048CACC9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4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79EE9-3666-EBDD-D0A3-66CD8FB9E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CC3B3-58CA-C493-7F8C-A24E18702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FADD5-0EA0-A0E4-D6E8-817DCB570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7F39C-9415-F44A-976C-9F6CAF65BCB9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3E379-C793-6523-C241-E6686B95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70294-482B-1BC0-ED31-C651B8523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0AE2-7430-5442-BB8C-048CACC9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00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3F99D-C783-080D-001B-D19251667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A87BC-9794-26D3-871F-0B60905B2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6FFB8A-8C55-98CF-0DBA-A08905BA9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C43F9-77CD-997B-461F-8242C1DE9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7F39C-9415-F44A-976C-9F6CAF65BCB9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DA711-59E5-D914-4A04-C599EF59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6C523-F5BD-8C2B-7484-A7145642D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0AE2-7430-5442-BB8C-048CACC9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68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3A70-FC64-BC60-F7B1-FF85081E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F1635-BFEF-16CF-AA58-69838498F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F35657-4A8B-5630-E968-9BBA4176A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5D247B-155C-2596-B356-D70356D99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A2AFB-1A21-81A8-354D-90F530EE3C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BE17DA-C193-7C03-3240-F0FE27A12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7F39C-9415-F44A-976C-9F6CAF65BCB9}" type="datetimeFigureOut">
              <a:rPr lang="en-US" smtClean="0"/>
              <a:t>6/11/24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5D61D-A48D-B22C-FF03-7082D8E38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A309E9-A05D-D635-49EC-EBC9C3C6B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0AE2-7430-5442-BB8C-048CACC9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1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2CCF3-2628-3837-3D6F-E28400EFD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7AE1DC-3FB7-C03A-5997-C3E64242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7F39C-9415-F44A-976C-9F6CAF65BCB9}" type="datetimeFigureOut">
              <a:rPr lang="en-US" smtClean="0"/>
              <a:t>6/11/24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763FF7-E658-66C0-DF38-48CD33FA3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957B1-E47A-9219-14B3-EC07035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0AE2-7430-5442-BB8C-048CACC9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9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4EC263-17E3-B49B-607E-591EA533F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7F39C-9415-F44A-976C-9F6CAF65BCB9}" type="datetimeFigureOut">
              <a:rPr lang="en-US" smtClean="0"/>
              <a:t>6/11/24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885870-8E52-742D-DF2A-C77F99C7E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7ED0F-94B8-1F8F-BC83-201B1A132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0AE2-7430-5442-BB8C-048CACC9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5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A663-CD80-15AA-624C-183D95CD5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F1F40-B5F3-3178-3D3F-3236967F2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73111-FFB5-5354-E3FA-FB75C9BB1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49367-AD11-D2B0-E848-0C528EB03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7F39C-9415-F44A-976C-9F6CAF65BCB9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40A83-212A-C408-5C77-5C32C399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513ED-F583-8B6B-C1EF-21576950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0AE2-7430-5442-BB8C-048CACC9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8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738E-D0FB-8CB4-D192-271F23EB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8E9891-E39E-3473-2A33-053ECABEF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08404-3421-D31A-49AE-9B8F5CFED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E3B1A-9B0D-6555-31B5-709E31E70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7F39C-9415-F44A-976C-9F6CAF65BCB9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514F5-921A-01CD-2CB6-FD979E0CA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B4748-9112-441A-6B53-8D5647E2C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0AE2-7430-5442-BB8C-048CACC9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7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13FFD-8E7A-28B8-6505-05EDD62AC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FF55C-E822-7717-E5DC-3662CB41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B2B32-A993-307C-BFA1-907FC20F1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7F39C-9415-F44A-976C-9F6CAF65BCB9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3C395-EEB7-4775-B5BC-38111007F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6735A-11E4-A3FA-D9F0-836C2E16F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F0AE2-7430-5442-BB8C-048CACC9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4A669C6F-460F-CE3D-CCFE-35FDC6BDE170}"/>
              </a:ext>
            </a:extLst>
          </p:cNvPr>
          <p:cNvSpPr txBox="1">
            <a:spLocks/>
          </p:cNvSpPr>
          <p:nvPr/>
        </p:nvSpPr>
        <p:spPr>
          <a:xfrm>
            <a:off x="1085316" y="965895"/>
            <a:ext cx="5943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leo"/>
              </a:rPr>
              <a:t>Enter Title</a:t>
            </a:r>
            <a:endParaRPr lang="en-US" dirty="0">
              <a:solidFill>
                <a:schemeClr val="bg1"/>
              </a:solidFill>
              <a:latin typeface="Aleo" panose="020F0502020204030203" pitchFamily="34" charset="77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E024B3A-A23C-BFEF-F2FC-41830D1E8CCD}"/>
              </a:ext>
            </a:extLst>
          </p:cNvPr>
          <p:cNvSpPr txBox="1">
            <a:spLocks/>
          </p:cNvSpPr>
          <p:nvPr/>
        </p:nvSpPr>
        <p:spPr>
          <a:xfrm>
            <a:off x="1085316" y="4008349"/>
            <a:ext cx="5943600" cy="15001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Visby CF Medium"/>
                <a:ea typeface="+mn-lt"/>
                <a:cs typeface="+mn-lt"/>
              </a:rPr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556159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EEADF23C-8340-ED88-AA71-AE317914452C}"/>
              </a:ext>
            </a:extLst>
          </p:cNvPr>
          <p:cNvSpPr txBox="1">
            <a:spLocks/>
          </p:cNvSpPr>
          <p:nvPr/>
        </p:nvSpPr>
        <p:spPr>
          <a:xfrm>
            <a:off x="861060" y="397405"/>
            <a:ext cx="8610600" cy="66150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leo" panose="020F0502020204030203" pitchFamily="34" charset="77"/>
              </a:rPr>
              <a:t>Insert Title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EB098C5-EBDE-16A7-DF2F-046AAA877CDE}"/>
              </a:ext>
            </a:extLst>
          </p:cNvPr>
          <p:cNvSpPr txBox="1">
            <a:spLocks/>
          </p:cNvSpPr>
          <p:nvPr/>
        </p:nvSpPr>
        <p:spPr>
          <a:xfrm>
            <a:off x="861059" y="1122863"/>
            <a:ext cx="8610601" cy="661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latin typeface="Helvetica Neue Thin" panose="020B0403020202020204" pitchFamily="34" charset="0"/>
                <a:ea typeface="Helvetica Neue Thin" panose="020B0403020202020204" pitchFamily="34" charset="0"/>
              </a:rPr>
              <a:t>Insert Body Text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DE94A9C-1A9B-AFF2-6C1D-59CC01BCD142}"/>
              </a:ext>
            </a:extLst>
          </p:cNvPr>
          <p:cNvSpPr txBox="1">
            <a:spLocks/>
          </p:cNvSpPr>
          <p:nvPr/>
        </p:nvSpPr>
        <p:spPr>
          <a:xfrm>
            <a:off x="861059" y="4645386"/>
            <a:ext cx="3162301" cy="1503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latin typeface="Visby CF" pitchFamily="2" charset="77"/>
                <a:ea typeface="Helvetica Neue Thin" panose="020B0403020202020204" pitchFamily="34" charset="0"/>
              </a:rPr>
              <a:t>Insert Body Text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5D57B1-C161-A672-0C54-1B652966C6C9}"/>
              </a:ext>
            </a:extLst>
          </p:cNvPr>
          <p:cNvSpPr txBox="1">
            <a:spLocks/>
          </p:cNvSpPr>
          <p:nvPr/>
        </p:nvSpPr>
        <p:spPr>
          <a:xfrm>
            <a:off x="4514849" y="4647788"/>
            <a:ext cx="3074671" cy="1503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latin typeface="Visby CF" pitchFamily="2" charset="77"/>
                <a:ea typeface="Helvetica Neue Thin" panose="020B0403020202020204" pitchFamily="34" charset="0"/>
              </a:rPr>
              <a:t>Insert Body 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233148B-7514-27C0-9CFD-49D0603ECC33}"/>
              </a:ext>
            </a:extLst>
          </p:cNvPr>
          <p:cNvSpPr txBox="1">
            <a:spLocks/>
          </p:cNvSpPr>
          <p:nvPr/>
        </p:nvSpPr>
        <p:spPr>
          <a:xfrm>
            <a:off x="8168642" y="4645385"/>
            <a:ext cx="3074671" cy="1503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latin typeface="Visby CF" pitchFamily="2" charset="77"/>
                <a:ea typeface="Helvetica Neue Thin" panose="020B0403020202020204" pitchFamily="34" charset="0"/>
              </a:rPr>
              <a:t>Insert Body Text Here</a:t>
            </a:r>
          </a:p>
        </p:txBody>
      </p:sp>
      <p:pic>
        <p:nvPicPr>
          <p:cNvPr id="9" name="Picture 8" descr="A tall building with a large tower&#10;&#10;Description automatically generated with medium confidence">
            <a:extLst>
              <a:ext uri="{FF2B5EF4-FFF2-40B4-BE49-F238E27FC236}">
                <a16:creationId xmlns:a16="http://schemas.microsoft.com/office/drawing/2014/main" id="{633C8521-1A59-946B-02EF-4662399BF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67"/>
          <a:stretch/>
        </p:blipFill>
        <p:spPr>
          <a:xfrm>
            <a:off x="1044535" y="1867943"/>
            <a:ext cx="2896685" cy="2548726"/>
          </a:xfrm>
          <a:prstGeom prst="rect">
            <a:avLst/>
          </a:prstGeom>
        </p:spPr>
      </p:pic>
      <p:pic>
        <p:nvPicPr>
          <p:cNvPr id="11" name="Picture 10" descr="A tall building with trees and grass&#10;&#10;Description automatically generated">
            <a:extLst>
              <a:ext uri="{FF2B5EF4-FFF2-40B4-BE49-F238E27FC236}">
                <a16:creationId xmlns:a16="http://schemas.microsoft.com/office/drawing/2014/main" id="{78BBDF6C-D7A9-3DBC-A8CE-310AD239C3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12" t="3997" r="18071" b="27350"/>
          <a:stretch/>
        </p:blipFill>
        <p:spPr>
          <a:xfrm>
            <a:off x="4635337" y="1867943"/>
            <a:ext cx="2896684" cy="25487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342DFB-1416-D4D3-C15E-40E8F1F162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050" r="18050"/>
          <a:stretch/>
        </p:blipFill>
        <p:spPr>
          <a:xfrm>
            <a:off x="8263504" y="1867943"/>
            <a:ext cx="2896684" cy="25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7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188E76-A894-E8E2-4317-918458705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004052E3-0CF4-2A32-15A0-CA0D9C21771E}"/>
              </a:ext>
            </a:extLst>
          </p:cNvPr>
          <p:cNvSpPr txBox="1">
            <a:spLocks/>
          </p:cNvSpPr>
          <p:nvPr/>
        </p:nvSpPr>
        <p:spPr>
          <a:xfrm>
            <a:off x="648393" y="711436"/>
            <a:ext cx="10956174" cy="90123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leo" panose="020F0502020204030203" pitchFamily="34" charset="77"/>
              </a:rPr>
              <a:t>Insert Title Here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619E186-C2DD-C763-FA78-4021C21C07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8224446"/>
              </p:ext>
            </p:extLst>
          </p:nvPr>
        </p:nvGraphicFramePr>
        <p:xfrm>
          <a:off x="769433" y="1494263"/>
          <a:ext cx="10671717" cy="464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8472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DAFC6EBC-4811-B8BC-A59A-F808A56BA2BF}"/>
              </a:ext>
            </a:extLst>
          </p:cNvPr>
          <p:cNvSpPr txBox="1">
            <a:spLocks/>
          </p:cNvSpPr>
          <p:nvPr/>
        </p:nvSpPr>
        <p:spPr>
          <a:xfrm>
            <a:off x="525780" y="361389"/>
            <a:ext cx="6732270" cy="66150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leo" panose="020F0502020204030203" pitchFamily="34" charset="77"/>
              </a:rPr>
              <a:t>Insert Title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0BED5E1-5259-FD7D-04E2-54CF95762D96}"/>
              </a:ext>
            </a:extLst>
          </p:cNvPr>
          <p:cNvSpPr txBox="1">
            <a:spLocks/>
          </p:cNvSpPr>
          <p:nvPr/>
        </p:nvSpPr>
        <p:spPr>
          <a:xfrm>
            <a:off x="525781" y="1086847"/>
            <a:ext cx="6732269" cy="50814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Helvetica Neue Thin" panose="020B0403020202020204" pitchFamily="34" charset="0"/>
                <a:ea typeface="Helvetica Neue Thin" panose="020B0403020202020204" pitchFamily="34" charset="0"/>
              </a:rPr>
              <a:t>Insert Body Text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7AD8C3A-9D2D-38BC-969E-6DB4D6E86AFC}"/>
              </a:ext>
            </a:extLst>
          </p:cNvPr>
          <p:cNvSpPr txBox="1">
            <a:spLocks/>
          </p:cNvSpPr>
          <p:nvPr/>
        </p:nvSpPr>
        <p:spPr>
          <a:xfrm>
            <a:off x="7886700" y="1022889"/>
            <a:ext cx="4103370" cy="19813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Helvetica Neue Thin" panose="020B0403020202020204" pitchFamily="34" charset="0"/>
                <a:ea typeface="Helvetica Neue Thin" panose="020B0403020202020204" pitchFamily="34" charset="0"/>
              </a:rPr>
              <a:t>Insert Body Text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747349-58FD-E97F-78ED-C160BBFC15E5}"/>
              </a:ext>
            </a:extLst>
          </p:cNvPr>
          <p:cNvSpPr txBox="1">
            <a:spLocks/>
          </p:cNvSpPr>
          <p:nvPr/>
        </p:nvSpPr>
        <p:spPr>
          <a:xfrm>
            <a:off x="7886700" y="3054715"/>
            <a:ext cx="4103370" cy="19813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Helvetica Neue Thin" panose="020B0403020202020204" pitchFamily="34" charset="0"/>
                <a:ea typeface="Helvetica Neue Thin" panose="020B0403020202020204" pitchFamily="34" charset="0"/>
              </a:rPr>
              <a:t>Insert Body 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862FE06-21E1-E6C9-A6A7-80C1C2970AF7}"/>
              </a:ext>
            </a:extLst>
          </p:cNvPr>
          <p:cNvSpPr txBox="1">
            <a:spLocks/>
          </p:cNvSpPr>
          <p:nvPr/>
        </p:nvSpPr>
        <p:spPr>
          <a:xfrm>
            <a:off x="7886700" y="5036100"/>
            <a:ext cx="4103370" cy="15980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Helvetica Neue Thin" panose="020B0403020202020204" pitchFamily="34" charset="0"/>
                <a:ea typeface="Helvetica Neue Thin" panose="020B0403020202020204" pitchFamily="34" charset="0"/>
              </a:rPr>
              <a:t>Insert Body Text Here</a:t>
            </a:r>
          </a:p>
        </p:txBody>
      </p:sp>
    </p:spTree>
    <p:extLst>
      <p:ext uri="{BB962C8B-B14F-4D97-AF65-F5344CB8AC3E}">
        <p14:creationId xmlns:p14="http://schemas.microsoft.com/office/powerpoint/2010/main" val="3018529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ADA0802C-3A4C-737B-B952-A3038D0C8473}"/>
              </a:ext>
            </a:extLst>
          </p:cNvPr>
          <p:cNvSpPr txBox="1">
            <a:spLocks/>
          </p:cNvSpPr>
          <p:nvPr/>
        </p:nvSpPr>
        <p:spPr>
          <a:xfrm>
            <a:off x="525780" y="361389"/>
            <a:ext cx="6732270" cy="66150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leo" panose="020F0502020204030203" pitchFamily="34" charset="77"/>
              </a:rPr>
              <a:t>Insert Title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7F40F55-C96D-C92C-C8AA-5DC4023E570F}"/>
              </a:ext>
            </a:extLst>
          </p:cNvPr>
          <p:cNvSpPr txBox="1">
            <a:spLocks/>
          </p:cNvSpPr>
          <p:nvPr/>
        </p:nvSpPr>
        <p:spPr>
          <a:xfrm>
            <a:off x="525781" y="1086847"/>
            <a:ext cx="6732269" cy="50814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Helvetica Neue Thin" panose="020B0403020202020204" pitchFamily="34" charset="0"/>
                <a:ea typeface="Helvetica Neue Thin" panose="020B0403020202020204" pitchFamily="34" charset="0"/>
              </a:rPr>
              <a:t>Insert Body Text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E028AF7-DF4C-8DC6-726E-BB3E61305E29}"/>
              </a:ext>
            </a:extLst>
          </p:cNvPr>
          <p:cNvSpPr txBox="1">
            <a:spLocks/>
          </p:cNvSpPr>
          <p:nvPr/>
        </p:nvSpPr>
        <p:spPr>
          <a:xfrm>
            <a:off x="7886700" y="1022889"/>
            <a:ext cx="4103370" cy="19813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Insert Body Text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97B037-C626-D419-71F0-170B5E892F91}"/>
              </a:ext>
            </a:extLst>
          </p:cNvPr>
          <p:cNvSpPr txBox="1">
            <a:spLocks/>
          </p:cNvSpPr>
          <p:nvPr/>
        </p:nvSpPr>
        <p:spPr>
          <a:xfrm>
            <a:off x="7886700" y="3054715"/>
            <a:ext cx="4103370" cy="19813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Insert Body 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F72009E-E1B6-1702-7755-1491681B4E99}"/>
              </a:ext>
            </a:extLst>
          </p:cNvPr>
          <p:cNvSpPr txBox="1">
            <a:spLocks/>
          </p:cNvSpPr>
          <p:nvPr/>
        </p:nvSpPr>
        <p:spPr>
          <a:xfrm>
            <a:off x="7886700" y="5036100"/>
            <a:ext cx="4103370" cy="15980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Insert Body Text Here</a:t>
            </a:r>
          </a:p>
        </p:txBody>
      </p:sp>
    </p:spTree>
    <p:extLst>
      <p:ext uri="{BB962C8B-B14F-4D97-AF65-F5344CB8AC3E}">
        <p14:creationId xmlns:p14="http://schemas.microsoft.com/office/powerpoint/2010/main" val="2748879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DC5B1B-1625-18FC-A283-5F78A1628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B33D3EE6-BB6E-3B87-09C5-C02A2AE1E9C0}"/>
              </a:ext>
            </a:extLst>
          </p:cNvPr>
          <p:cNvSpPr txBox="1">
            <a:spLocks/>
          </p:cNvSpPr>
          <p:nvPr/>
        </p:nvSpPr>
        <p:spPr>
          <a:xfrm>
            <a:off x="525780" y="361389"/>
            <a:ext cx="6732270" cy="66150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leo" panose="020F0502020204030203" pitchFamily="34" charset="77"/>
              </a:rPr>
              <a:t>Insert Title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8019C60-5E2E-F47D-6269-6F2572991F09}"/>
              </a:ext>
            </a:extLst>
          </p:cNvPr>
          <p:cNvSpPr txBox="1">
            <a:spLocks/>
          </p:cNvSpPr>
          <p:nvPr/>
        </p:nvSpPr>
        <p:spPr>
          <a:xfrm>
            <a:off x="525781" y="1086847"/>
            <a:ext cx="6732269" cy="50814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Helvetica Neue Thin" panose="020B0403020202020204" pitchFamily="34" charset="0"/>
                <a:ea typeface="Helvetica Neue Thin" panose="020B0403020202020204" pitchFamily="34" charset="0"/>
              </a:rPr>
              <a:t>Insert Body Text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F2BFF9-B346-5F8B-D37B-6BF58AC81D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1" b="951"/>
          <a:stretch/>
        </p:blipFill>
        <p:spPr>
          <a:xfrm>
            <a:off x="7345673" y="-136594"/>
            <a:ext cx="4846327" cy="7131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503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017DE523-5B55-5DFD-D905-718786E91850}"/>
              </a:ext>
            </a:extLst>
          </p:cNvPr>
          <p:cNvSpPr txBox="1">
            <a:spLocks/>
          </p:cNvSpPr>
          <p:nvPr/>
        </p:nvSpPr>
        <p:spPr>
          <a:xfrm>
            <a:off x="525780" y="361389"/>
            <a:ext cx="6732270" cy="66150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Aleo" panose="020F0502020204030203" pitchFamily="34" charset="77"/>
              </a:rPr>
              <a:t>Insert Title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CC42BA8-AFD2-0025-5201-6EE346D1C9A2}"/>
              </a:ext>
            </a:extLst>
          </p:cNvPr>
          <p:cNvSpPr txBox="1">
            <a:spLocks/>
          </p:cNvSpPr>
          <p:nvPr/>
        </p:nvSpPr>
        <p:spPr>
          <a:xfrm>
            <a:off x="525781" y="1086847"/>
            <a:ext cx="11235689" cy="20564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Insert Body Text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EDC294A-D0BE-C2A3-61BB-E692D59FF444}"/>
              </a:ext>
            </a:extLst>
          </p:cNvPr>
          <p:cNvSpPr txBox="1">
            <a:spLocks/>
          </p:cNvSpPr>
          <p:nvPr/>
        </p:nvSpPr>
        <p:spPr>
          <a:xfrm>
            <a:off x="952501" y="3714750"/>
            <a:ext cx="3505199" cy="24231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Insert Body Text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C133FE-AD20-0E8D-0312-4D945D4CB508}"/>
              </a:ext>
            </a:extLst>
          </p:cNvPr>
          <p:cNvSpPr txBox="1">
            <a:spLocks/>
          </p:cNvSpPr>
          <p:nvPr/>
        </p:nvSpPr>
        <p:spPr>
          <a:xfrm>
            <a:off x="4465323" y="3726180"/>
            <a:ext cx="3421378" cy="24231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Insert Body 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A275592-E3DE-A594-7AE0-76B1556F9B57}"/>
              </a:ext>
            </a:extLst>
          </p:cNvPr>
          <p:cNvSpPr txBox="1">
            <a:spLocks/>
          </p:cNvSpPr>
          <p:nvPr/>
        </p:nvSpPr>
        <p:spPr>
          <a:xfrm>
            <a:off x="7886701" y="3726180"/>
            <a:ext cx="3421378" cy="24231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Insert Body Text Here</a:t>
            </a:r>
          </a:p>
        </p:txBody>
      </p:sp>
    </p:spTree>
    <p:extLst>
      <p:ext uri="{BB962C8B-B14F-4D97-AF65-F5344CB8AC3E}">
        <p14:creationId xmlns:p14="http://schemas.microsoft.com/office/powerpoint/2010/main" val="2472590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0DAE4B9A-CEC1-AA38-F6DE-0A4792FB27BD}"/>
              </a:ext>
            </a:extLst>
          </p:cNvPr>
          <p:cNvSpPr txBox="1">
            <a:spLocks/>
          </p:cNvSpPr>
          <p:nvPr/>
        </p:nvSpPr>
        <p:spPr>
          <a:xfrm>
            <a:off x="808413" y="943280"/>
            <a:ext cx="10563398" cy="66150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Aleo" panose="020F0502020204030203" pitchFamily="34" charset="77"/>
              </a:rPr>
              <a:t>Final  Slide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8565556-F760-592E-4FD7-40C6E4A15067}"/>
              </a:ext>
            </a:extLst>
          </p:cNvPr>
          <p:cNvSpPr txBox="1">
            <a:spLocks/>
          </p:cNvSpPr>
          <p:nvPr/>
        </p:nvSpPr>
        <p:spPr>
          <a:xfrm>
            <a:off x="820189" y="1604779"/>
            <a:ext cx="10563398" cy="40645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Visby CF Medium" pitchFamily="2" charset="77"/>
                <a:ea typeface="Helvetica Neue Thin" panose="020B0403020202020204" pitchFamily="34" charset="0"/>
              </a:rPr>
              <a:t>Insert Body Text Here</a:t>
            </a:r>
          </a:p>
        </p:txBody>
      </p:sp>
    </p:spTree>
    <p:extLst>
      <p:ext uri="{BB962C8B-B14F-4D97-AF65-F5344CB8AC3E}">
        <p14:creationId xmlns:p14="http://schemas.microsoft.com/office/powerpoint/2010/main" val="2628545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F6B0B68E-CACB-A4C0-5D9E-81941DA18904}"/>
              </a:ext>
            </a:extLst>
          </p:cNvPr>
          <p:cNvSpPr txBox="1">
            <a:spLocks/>
          </p:cNvSpPr>
          <p:nvPr/>
        </p:nvSpPr>
        <p:spPr>
          <a:xfrm>
            <a:off x="2926078" y="627397"/>
            <a:ext cx="8580121" cy="6615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leo"/>
              </a:rPr>
              <a:t>Heading Here</a:t>
            </a:r>
            <a:endParaRPr lang="en-US" dirty="0">
              <a:latin typeface="Aleo" panose="020F0502020204030203" pitchFamily="34" charset="77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3D9E169-8CA0-F46E-7E5B-C54137EE75BC}"/>
              </a:ext>
            </a:extLst>
          </p:cNvPr>
          <p:cNvSpPr txBox="1">
            <a:spLocks/>
          </p:cNvSpPr>
          <p:nvPr/>
        </p:nvSpPr>
        <p:spPr>
          <a:xfrm>
            <a:off x="2926080" y="1718197"/>
            <a:ext cx="8580120" cy="451240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Visby CF Medium"/>
              </a:rPr>
              <a:t>Add Notes</a:t>
            </a:r>
          </a:p>
          <a:p>
            <a:endParaRPr lang="en-US" sz="2000" dirty="0">
              <a:latin typeface="Visby CF Medium"/>
            </a:endParaRPr>
          </a:p>
          <a:p>
            <a:endParaRPr lang="en-US" sz="2000" dirty="0">
              <a:latin typeface="Visby CF Medium" pitchFamily="2" charset="77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711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9F32C353-7CA8-B018-6443-FC0143080EF9}"/>
              </a:ext>
            </a:extLst>
          </p:cNvPr>
          <p:cNvSpPr txBox="1">
            <a:spLocks/>
          </p:cNvSpPr>
          <p:nvPr/>
        </p:nvSpPr>
        <p:spPr>
          <a:xfrm>
            <a:off x="648393" y="711436"/>
            <a:ext cx="10956174" cy="901233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leo"/>
              </a:rPr>
              <a:t>Header Title</a:t>
            </a:r>
            <a:endParaRPr lang="en-US" dirty="0">
              <a:latin typeface="Aleo" panose="020F0502020204030203" pitchFamily="34" charset="77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0B4A6CC-3B58-66EB-15F5-AAC7D8ECEBC3}"/>
              </a:ext>
            </a:extLst>
          </p:cNvPr>
          <p:cNvSpPr txBox="1">
            <a:spLocks/>
          </p:cNvSpPr>
          <p:nvPr/>
        </p:nvSpPr>
        <p:spPr>
          <a:xfrm>
            <a:off x="648393" y="2176340"/>
            <a:ext cx="10863584" cy="390884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Add Notes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073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1D970CF2-FB9B-4E1F-DC72-168932BC57B6}"/>
              </a:ext>
            </a:extLst>
          </p:cNvPr>
          <p:cNvSpPr txBox="1">
            <a:spLocks/>
          </p:cNvSpPr>
          <p:nvPr/>
        </p:nvSpPr>
        <p:spPr>
          <a:xfrm>
            <a:off x="448887" y="361389"/>
            <a:ext cx="11155679" cy="66150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leo" panose="020F0502020204030203" pitchFamily="34" charset="77"/>
              </a:rPr>
              <a:t>Insert Title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F57CDAD-FCE7-859B-093E-411BF5C9618B}"/>
              </a:ext>
            </a:extLst>
          </p:cNvPr>
          <p:cNvSpPr txBox="1">
            <a:spLocks/>
          </p:cNvSpPr>
          <p:nvPr/>
        </p:nvSpPr>
        <p:spPr>
          <a:xfrm>
            <a:off x="448887" y="1086847"/>
            <a:ext cx="11155680" cy="50814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latin typeface="Visby CF Medium" pitchFamily="2" charset="77"/>
                <a:ea typeface="Helvetica Neue Thin" panose="020B0403020202020204" pitchFamily="34" charset="0"/>
              </a:rPr>
              <a:t>Insert Body Text Here</a:t>
            </a:r>
          </a:p>
        </p:txBody>
      </p:sp>
    </p:spTree>
    <p:extLst>
      <p:ext uri="{BB962C8B-B14F-4D97-AF65-F5344CB8AC3E}">
        <p14:creationId xmlns:p14="http://schemas.microsoft.com/office/powerpoint/2010/main" val="1814685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A8AC2A-F5FA-47AB-2D96-4EDF24C33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CEEBF38D-5961-0EF4-AE09-A00753E4443B}"/>
              </a:ext>
            </a:extLst>
          </p:cNvPr>
          <p:cNvSpPr txBox="1">
            <a:spLocks/>
          </p:cNvSpPr>
          <p:nvPr/>
        </p:nvSpPr>
        <p:spPr>
          <a:xfrm>
            <a:off x="448887" y="361389"/>
            <a:ext cx="11155679" cy="66150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leo" panose="020F0502020204030203" pitchFamily="34" charset="77"/>
              </a:rPr>
              <a:t>Data Examples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FAEE6C5-6526-84F3-CD32-4A0EBFF1E8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4747278"/>
              </p:ext>
            </p:extLst>
          </p:nvPr>
        </p:nvGraphicFramePr>
        <p:xfrm>
          <a:off x="587432" y="1022889"/>
          <a:ext cx="11017133" cy="514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5406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26793020-867C-ABB7-A504-7AAF2CEC664F}"/>
              </a:ext>
            </a:extLst>
          </p:cNvPr>
          <p:cNvSpPr txBox="1">
            <a:spLocks/>
          </p:cNvSpPr>
          <p:nvPr/>
        </p:nvSpPr>
        <p:spPr>
          <a:xfrm>
            <a:off x="546538" y="361389"/>
            <a:ext cx="8610600" cy="66150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Aleo" panose="020F0502020204030203" pitchFamily="34" charset="77"/>
              </a:rPr>
              <a:t>Insert Title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341DB80-5405-50CF-1E4C-8671BAA86FB4}"/>
              </a:ext>
            </a:extLst>
          </p:cNvPr>
          <p:cNvSpPr txBox="1">
            <a:spLocks/>
          </p:cNvSpPr>
          <p:nvPr/>
        </p:nvSpPr>
        <p:spPr>
          <a:xfrm>
            <a:off x="546537" y="1086847"/>
            <a:ext cx="8610601" cy="50814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  <a:latin typeface="Visby CF Medium" pitchFamily="2" charset="77"/>
                <a:ea typeface="Helvetica Neue Thin" panose="020B0403020202020204" pitchFamily="34" charset="0"/>
              </a:rPr>
              <a:t>Insert Body Text Here</a:t>
            </a:r>
          </a:p>
        </p:txBody>
      </p:sp>
    </p:spTree>
    <p:extLst>
      <p:ext uri="{BB962C8B-B14F-4D97-AF65-F5344CB8AC3E}">
        <p14:creationId xmlns:p14="http://schemas.microsoft.com/office/powerpoint/2010/main" val="1106208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983A0C0D-CB50-681E-71AE-9337A46CB136}"/>
              </a:ext>
            </a:extLst>
          </p:cNvPr>
          <p:cNvSpPr txBox="1">
            <a:spLocks/>
          </p:cNvSpPr>
          <p:nvPr/>
        </p:nvSpPr>
        <p:spPr>
          <a:xfrm>
            <a:off x="3690850" y="361389"/>
            <a:ext cx="7815350" cy="66150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Aleo" panose="020F0502020204030203" pitchFamily="34" charset="77"/>
              </a:rPr>
              <a:t>Insert Title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1E04A66-7BBE-88DB-55FE-3BB5B4D7DAB1}"/>
              </a:ext>
            </a:extLst>
          </p:cNvPr>
          <p:cNvSpPr txBox="1">
            <a:spLocks/>
          </p:cNvSpPr>
          <p:nvPr/>
        </p:nvSpPr>
        <p:spPr>
          <a:xfrm>
            <a:off x="3690851" y="1086847"/>
            <a:ext cx="7815349" cy="50814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Insert Body Text Here</a:t>
            </a:r>
          </a:p>
        </p:txBody>
      </p:sp>
    </p:spTree>
    <p:extLst>
      <p:ext uri="{BB962C8B-B14F-4D97-AF65-F5344CB8AC3E}">
        <p14:creationId xmlns:p14="http://schemas.microsoft.com/office/powerpoint/2010/main" val="1812250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3D84E-1B82-2D56-E152-C6490E840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93CD5FC2-ECE6-DD9B-3C3F-DE1AD20C7422}"/>
              </a:ext>
            </a:extLst>
          </p:cNvPr>
          <p:cNvSpPr txBox="1">
            <a:spLocks/>
          </p:cNvSpPr>
          <p:nvPr/>
        </p:nvSpPr>
        <p:spPr>
          <a:xfrm>
            <a:off x="615141" y="714894"/>
            <a:ext cx="10891059" cy="698269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Aleo" panose="020F0502020204030203" pitchFamily="34" charset="77"/>
              </a:rPr>
              <a:t>Insert Title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43C3661-C96F-215C-1012-7C51277702A9}"/>
              </a:ext>
            </a:extLst>
          </p:cNvPr>
          <p:cNvSpPr txBox="1">
            <a:spLocks/>
          </p:cNvSpPr>
          <p:nvPr/>
        </p:nvSpPr>
        <p:spPr>
          <a:xfrm>
            <a:off x="615141" y="1413163"/>
            <a:ext cx="10891059" cy="47299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  <a:latin typeface="Visby CF Medium" pitchFamily="2" charset="77"/>
                <a:ea typeface="Helvetica Neue Thin" panose="020B0403020202020204" pitchFamily="34" charset="0"/>
              </a:rPr>
              <a:t>Insert Body Text Here</a:t>
            </a:r>
          </a:p>
        </p:txBody>
      </p:sp>
    </p:spTree>
    <p:extLst>
      <p:ext uri="{BB962C8B-B14F-4D97-AF65-F5344CB8AC3E}">
        <p14:creationId xmlns:p14="http://schemas.microsoft.com/office/powerpoint/2010/main" val="1896745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533C01-2D88-30BE-ED32-48B56E7A4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D1B9E02D-177C-72BC-9CEB-1C34CEC17F00}"/>
              </a:ext>
            </a:extLst>
          </p:cNvPr>
          <p:cNvSpPr txBox="1">
            <a:spLocks/>
          </p:cNvSpPr>
          <p:nvPr/>
        </p:nvSpPr>
        <p:spPr>
          <a:xfrm>
            <a:off x="615141" y="361389"/>
            <a:ext cx="10891059" cy="66150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Aleo" panose="020F0502020204030203" pitchFamily="34" charset="77"/>
              </a:rPr>
              <a:t>Insert Title Here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6831968-1277-70B5-5855-0BDBA010B80C}"/>
              </a:ext>
            </a:extLst>
          </p:cNvPr>
          <p:cNvSpPr txBox="1">
            <a:spLocks/>
          </p:cNvSpPr>
          <p:nvPr/>
        </p:nvSpPr>
        <p:spPr>
          <a:xfrm>
            <a:off x="615143" y="1086847"/>
            <a:ext cx="10891058" cy="50814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Insert Body Text Here</a:t>
            </a:r>
          </a:p>
        </p:txBody>
      </p:sp>
    </p:spTree>
    <p:extLst>
      <p:ext uri="{BB962C8B-B14F-4D97-AF65-F5344CB8AC3E}">
        <p14:creationId xmlns:p14="http://schemas.microsoft.com/office/powerpoint/2010/main" val="2181842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BR Schools">
      <a:dk1>
        <a:srgbClr val="0C2340"/>
      </a:dk1>
      <a:lt1>
        <a:srgbClr val="FFFFFF"/>
      </a:lt1>
      <a:dk2>
        <a:srgbClr val="44546A"/>
      </a:dk2>
      <a:lt2>
        <a:srgbClr val="E7E6E6"/>
      </a:lt2>
      <a:accent1>
        <a:srgbClr val="0C2340"/>
      </a:accent1>
      <a:accent2>
        <a:srgbClr val="3A4863"/>
      </a:accent2>
      <a:accent3>
        <a:srgbClr val="A5A5A5"/>
      </a:accent3>
      <a:accent4>
        <a:srgbClr val="ABCAE9"/>
      </a:accent4>
      <a:accent5>
        <a:srgbClr val="5B9BD5"/>
      </a:accent5>
      <a:accent6>
        <a:srgbClr val="80BC00"/>
      </a:accent6>
      <a:hlink>
        <a:srgbClr val="0563C1"/>
      </a:hlink>
      <a:folHlink>
        <a:srgbClr val="A1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</Words>
  <Application>Microsoft Macintosh PowerPoint</Application>
  <PresentationFormat>Widescreen</PresentationFormat>
  <Paragraphs>46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Aleo</vt:lpstr>
      <vt:lpstr>Arial</vt:lpstr>
      <vt:lpstr>Calibri</vt:lpstr>
      <vt:lpstr>Calibri Light</vt:lpstr>
      <vt:lpstr>Helvetica Neue Thin</vt:lpstr>
      <vt:lpstr>Visby CF</vt:lpstr>
      <vt:lpstr>Visby CF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D. Hilliard</dc:creator>
  <cp:lastModifiedBy>Kenneth D. Hilliard</cp:lastModifiedBy>
  <cp:revision>3</cp:revision>
  <dcterms:created xsi:type="dcterms:W3CDTF">2022-10-27T16:00:29Z</dcterms:created>
  <dcterms:modified xsi:type="dcterms:W3CDTF">2024-06-11T12:31:16Z</dcterms:modified>
</cp:coreProperties>
</file>